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21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8" r:id="rId6"/>
    <p:sldId id="273" r:id="rId7"/>
    <p:sldId id="261" r:id="rId8"/>
    <p:sldId id="274" r:id="rId9"/>
    <p:sldId id="268" r:id="rId10"/>
    <p:sldId id="270" r:id="rId11"/>
    <p:sldId id="272" r:id="rId12"/>
    <p:sldId id="271" r:id="rId13"/>
    <p:sldId id="275" r:id="rId14"/>
    <p:sldId id="269" r:id="rId15"/>
    <p:sldId id="266" r:id="rId16"/>
    <p:sldId id="276" r:id="rId17"/>
    <p:sldId id="265" r:id="rId18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404040"/>
    <a:srgbClr val="7030A0"/>
    <a:srgbClr val="00B0F0"/>
    <a:srgbClr val="37C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8415" autoAdjust="0"/>
  </p:normalViewPr>
  <p:slideViewPr>
    <p:cSldViewPr snapToGrid="0" showGuides="1">
      <p:cViewPr varScale="1">
        <p:scale>
          <a:sx n="69" d="100"/>
          <a:sy n="69" d="100"/>
        </p:scale>
        <p:origin x="56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4" d="100"/>
        <a:sy n="114" d="100"/>
      </p:scale>
      <p:origin x="0" y="-1476"/>
    </p:cViewPr>
  </p:sorterViewPr>
  <p:notesViewPr>
    <p:cSldViewPr snapToGrid="0" showGuides="1">
      <p:cViewPr>
        <p:scale>
          <a:sx n="100" d="100"/>
          <a:sy n="100" d="100"/>
        </p:scale>
        <p:origin x="276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8AFA8042-29A1-4486-A765-7552698406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8D8449A-A734-4B2E-9806-61303F24B6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2483BDC-EF41-4E44-A8A3-5863DB25923C}" type="datetime1">
              <a:rPr lang="ru-RU" smtClean="0"/>
              <a:t>09.09.2019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6605C2A-990C-4531-8CBF-BC3BEC0AF3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0D7358FE-F7D5-4C85-B0FD-2394F7F877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5BAE485-B3C6-4830-BBC8-C6E008BDD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6289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5F56D27-BBA2-41DE-A4BF-4D998FDFCA54}" type="datetime1">
              <a:rPr lang="ru-RU" noProof="0" smtClean="0"/>
              <a:t>09.09.2019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85ACE04-E13C-4837-B6DD-B388E7CAA05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504410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85ACE04-E13C-4837-B6DD-B388E7CAA05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232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85ACE04-E13C-4837-B6DD-B388E7CAA05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7014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85ACE04-E13C-4837-B6DD-B388E7CAA05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197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85ACE04-E13C-4837-B6DD-B388E7CAA05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425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85ACE04-E13C-4837-B6DD-B388E7CAA05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358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85ACE04-E13C-4837-B6DD-B388E7CAA05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640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85ACE04-E13C-4837-B6DD-B388E7CAA05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499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85ACE04-E13C-4837-B6DD-B388E7CAA05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014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85ACE04-E13C-4837-B6DD-B388E7CAA05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213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85ACE04-E13C-4837-B6DD-B388E7CAA05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239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85ACE04-E13C-4837-B6DD-B388E7CAA05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315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5D0C391-A4FF-4D94-956A-00A747285391}" type="datetime1">
              <a:rPr lang="ru-RU" noProof="0" smtClean="0"/>
              <a:t>09.09.2019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64363625-95D4-4DF0-A1AA-D060728EC426}"/>
              </a:ext>
            </a:extLst>
          </p:cNvPr>
          <p:cNvCxnSpPr>
            <a:cxnSpLocks/>
          </p:cNvCxnSpPr>
          <p:nvPr userDrawn="1"/>
        </p:nvCxnSpPr>
        <p:spPr>
          <a:xfrm>
            <a:off x="4827813" y="4082142"/>
            <a:ext cx="148862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ECBCF8A4-C2B4-4945-8D79-C9D46B7FBECB}"/>
              </a:ext>
            </a:extLst>
          </p:cNvPr>
          <p:cNvGrpSpPr/>
          <p:nvPr userDrawn="1"/>
        </p:nvGrpSpPr>
        <p:grpSpPr>
          <a:xfrm>
            <a:off x="4793474" y="2475187"/>
            <a:ext cx="748798" cy="134113"/>
            <a:chOff x="4827813" y="2534636"/>
            <a:chExt cx="996651" cy="178504"/>
          </a:xfrm>
        </p:grpSpPr>
        <p:sp>
          <p:nvSpPr>
            <p:cNvPr id="9" name="Овал 8">
              <a:extLst>
                <a:ext uri="{FF2B5EF4-FFF2-40B4-BE49-F238E27FC236}">
                  <a16:creationId xmlns:a16="http://schemas.microsoft.com/office/drawing/2014/main" id="{479C2256-8A0F-4625-86F0-FB439F3EAD4E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253CF488-6D31-4B63-A3C6-C4D838C23FCE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E32985B6-7260-445A-A580-6993E0DEBFD9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noProof="0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3BC682E1-4E5D-4006-81EA-550DD98166E4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noProof="0"/>
            </a:p>
          </p:txBody>
        </p:sp>
      </p:grpSp>
      <p:sp>
        <p:nvSpPr>
          <p:cNvPr id="13" name="Овал 12">
            <a:extLst>
              <a:ext uri="{FF2B5EF4-FFF2-40B4-BE49-F238E27FC236}">
                <a16:creationId xmlns:a16="http://schemas.microsoft.com/office/drawing/2014/main" id="{47953C80-71A5-4AA2-AEAD-21948D1AA6DC}"/>
              </a:ext>
            </a:extLst>
          </p:cNvPr>
          <p:cNvSpPr/>
          <p:nvPr userDrawn="1"/>
        </p:nvSpPr>
        <p:spPr>
          <a:xfrm>
            <a:off x="8621485" y="4408714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9C4582D1-F710-4E2F-9868-CB89116D5932}"/>
              </a:ext>
            </a:extLst>
          </p:cNvPr>
          <p:cNvSpPr/>
          <p:nvPr userDrawn="1"/>
        </p:nvSpPr>
        <p:spPr>
          <a:xfrm>
            <a:off x="8303078" y="4184310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5F8A1A8-E078-4836-ABD1-CD4E75BBF58F}"/>
              </a:ext>
            </a:extLst>
          </p:cNvPr>
          <p:cNvSpPr/>
          <p:nvPr userDrawn="1"/>
        </p:nvSpPr>
        <p:spPr>
          <a:xfrm>
            <a:off x="0" y="0"/>
            <a:ext cx="4424363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92959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BB047D-A6CD-43AB-96F0-683C726B586B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5988663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BB047D-A6CD-43AB-96F0-683C726B586B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2944094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8582E5-8FA2-4056-805F-EF36F70668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86300" y="2726872"/>
            <a:ext cx="7233557" cy="832077"/>
          </a:xfrm>
        </p:spPr>
        <p:txBody>
          <a:bodyPr rtlCol="0" anchor="b">
            <a:normAutofit/>
          </a:bodyPr>
          <a:lstStyle>
            <a:lvl1pPr algn="l">
              <a:defRPr sz="4800" b="1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C085D6F-874B-44F8-B241-51EF13CA9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6300" y="3569380"/>
            <a:ext cx="7233557" cy="365125"/>
          </a:xfrm>
        </p:spPr>
        <p:txBody>
          <a:bodyPr lIns="0" rtlCol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DE5D2F-535D-4D7C-9BE1-84BFEC7A65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42621B45-8A34-4881-B0D9-59BC3253BF20}" type="datetime1">
              <a:rPr lang="ru-RU" noProof="0" smtClean="0"/>
              <a:t>09.09.2019</a:t>
            </a:fld>
            <a:endParaRPr lang="ru-RU" noProof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64363625-95D4-4DF0-A1AA-D060728EC426}"/>
              </a:ext>
            </a:extLst>
          </p:cNvPr>
          <p:cNvCxnSpPr>
            <a:cxnSpLocks/>
          </p:cNvCxnSpPr>
          <p:nvPr userDrawn="1"/>
        </p:nvCxnSpPr>
        <p:spPr>
          <a:xfrm>
            <a:off x="4827812" y="4082142"/>
            <a:ext cx="165600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ECBCF8A4-C2B4-4945-8D79-C9D46B7FBECB}"/>
              </a:ext>
            </a:extLst>
          </p:cNvPr>
          <p:cNvGrpSpPr/>
          <p:nvPr userDrawn="1"/>
        </p:nvGrpSpPr>
        <p:grpSpPr>
          <a:xfrm>
            <a:off x="4793474" y="2475187"/>
            <a:ext cx="748798" cy="134113"/>
            <a:chOff x="4827813" y="2534636"/>
            <a:chExt cx="996651" cy="178504"/>
          </a:xfrm>
        </p:grpSpPr>
        <p:sp>
          <p:nvSpPr>
            <p:cNvPr id="9" name="Овал 8">
              <a:extLst>
                <a:ext uri="{FF2B5EF4-FFF2-40B4-BE49-F238E27FC236}">
                  <a16:creationId xmlns:a16="http://schemas.microsoft.com/office/drawing/2014/main" id="{479C2256-8A0F-4625-86F0-FB439F3EAD4E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253CF488-6D31-4B63-A3C6-C4D838C23FCE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E32985B6-7260-445A-A580-6993E0DEBFD9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noProof="0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3BC682E1-4E5D-4006-81EA-550DD98166E4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noProof="0"/>
            </a:p>
          </p:txBody>
        </p:sp>
      </p:grp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F0C7F772-E2DA-4B13-AC2E-28A0EE6D84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424363" cy="6858000"/>
          </a:xfr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47953C80-71A5-4AA2-AEAD-21948D1AA6DC}"/>
              </a:ext>
            </a:extLst>
          </p:cNvPr>
          <p:cNvSpPr/>
          <p:nvPr userDrawn="1"/>
        </p:nvSpPr>
        <p:spPr>
          <a:xfrm>
            <a:off x="8621485" y="4408714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9C4582D1-F710-4E2F-9868-CB89116D5932}"/>
              </a:ext>
            </a:extLst>
          </p:cNvPr>
          <p:cNvSpPr/>
          <p:nvPr userDrawn="1"/>
        </p:nvSpPr>
        <p:spPr>
          <a:xfrm>
            <a:off x="8303078" y="4184310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92414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Горизонтальное изображение на половине слай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D44E22-137C-4913-A29E-04F82EA878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3794663"/>
            <a:ext cx="10515600" cy="823232"/>
          </a:xfrm>
        </p:spPr>
        <p:txBody>
          <a:bodyPr vert="horz" lIns="91440" tIns="45720" rIns="91440" bIns="45720" rtlCol="0" anchor="b">
            <a:noAutofit/>
          </a:bodyPr>
          <a:lstStyle>
            <a:lvl1pPr algn="ctr">
              <a:defRPr lang="en-IN" sz="3600" b="1" cap="all" baseline="0"/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8BFC94-FFEC-4290-AC27-760323F21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839691"/>
            <a:ext cx="10515600" cy="1305379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800" b="0" cap="none" baseline="0" dirty="0" smtClean="0"/>
            </a:lvl1pPr>
          </a:lstStyle>
          <a:p>
            <a:pPr marL="228600" lvl="0" indent="-22860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4139FA-A83B-432B-9C7C-26634F463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 rtlCol="0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pPr rtl="0"/>
            <a:fld id="{48BB047D-A6CD-43AB-96F0-683C726B586B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A7389277-B3D3-4AEE-8BE0-0559A73969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713018"/>
          </a:xfrm>
          <a:solidFill>
            <a:schemeClr val="bg1">
              <a:lumMod val="8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D93E40EC-FFAE-4BC0-932E-60CC9A1785C0}"/>
              </a:ext>
            </a:extLst>
          </p:cNvPr>
          <p:cNvCxnSpPr>
            <a:cxnSpLocks/>
          </p:cNvCxnSpPr>
          <p:nvPr userDrawn="1"/>
        </p:nvCxnSpPr>
        <p:spPr>
          <a:xfrm>
            <a:off x="5351690" y="3748188"/>
            <a:ext cx="1488621" cy="0"/>
          </a:xfrm>
          <a:prstGeom prst="line">
            <a:avLst/>
          </a:prstGeom>
          <a:ln w="139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бъект 16">
            <a:extLst>
              <a:ext uri="{FF2B5EF4-FFF2-40B4-BE49-F238E27FC236}">
                <a16:creationId xmlns:a16="http://schemas.microsoft.com/office/drawing/2014/main" id="{B34A1799-63F2-4B23-A188-7BAB23FB821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3416" y="6462713"/>
            <a:ext cx="2262187" cy="249237"/>
          </a:xfrm>
        </p:spPr>
        <p:txBody>
          <a:bodyPr rtlCol="0">
            <a:noAutofit/>
          </a:bodyPr>
          <a:lstStyle>
            <a:lvl1pPr marL="0" indent="0">
              <a:buNone/>
              <a:defRPr sz="1400" b="1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Название вашей компании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65844635-8274-49B1-BBEC-354A0872E526}"/>
              </a:ext>
            </a:extLst>
          </p:cNvPr>
          <p:cNvGrpSpPr/>
          <p:nvPr userDrawn="1"/>
        </p:nvGrpSpPr>
        <p:grpSpPr>
          <a:xfrm>
            <a:off x="5721601" y="4594679"/>
            <a:ext cx="748798" cy="134113"/>
            <a:chOff x="4827813" y="2534636"/>
            <a:chExt cx="996651" cy="178504"/>
          </a:xfrm>
        </p:grpSpPr>
        <p:sp>
          <p:nvSpPr>
            <p:cNvPr id="19" name="Овал 18">
              <a:extLst>
                <a:ext uri="{FF2B5EF4-FFF2-40B4-BE49-F238E27FC236}">
                  <a16:creationId xmlns:a16="http://schemas.microsoft.com/office/drawing/2014/main" id="{9754643C-5B30-4FC2-BFAC-4FD007AC9EC7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23FDDB55-6BA5-4489-9E37-4A76254A5CD7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DA023CF8-2471-40A5-B2EF-E9BF4DF2C0E1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noProof="0"/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F9B0428F-5D1A-4CD3-BDA2-9CA7F5141455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3864628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, объект и большая фотограф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C16441-0F1F-453B-BACF-543CEDE2A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8430" y="1046163"/>
            <a:ext cx="5445369" cy="1114784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EC9302-80D9-4A88-8591-DE2D4BA1F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8430" y="2506662"/>
            <a:ext cx="5445370" cy="3454523"/>
          </a:xfrm>
        </p:spPr>
        <p:txBody>
          <a:bodyPr lIns="0" tIns="0" rIns="0" bIns="0" rtlCol="0"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800"/>
            </a:lvl1pPr>
            <a:lvl2pPr>
              <a:lnSpc>
                <a:spcPct val="100000"/>
              </a:lnSpc>
              <a:buClr>
                <a:schemeClr val="accent1"/>
              </a:buClr>
              <a:defRPr sz="1600"/>
            </a:lvl2pPr>
            <a:lvl3pPr>
              <a:lnSpc>
                <a:spcPct val="100000"/>
              </a:lnSpc>
              <a:buClr>
                <a:schemeClr val="accent1"/>
              </a:buClr>
              <a:defRPr sz="1400"/>
            </a:lvl3pPr>
            <a:lvl4pPr>
              <a:lnSpc>
                <a:spcPct val="100000"/>
              </a:lnSpc>
              <a:buClr>
                <a:schemeClr val="accent1"/>
              </a:buClr>
              <a:defRPr sz="1200"/>
            </a:lvl4pPr>
            <a:lvl5pPr>
              <a:lnSpc>
                <a:spcPct val="100000"/>
              </a:lnSpc>
              <a:buClr>
                <a:schemeClr val="accent1"/>
              </a:buClr>
              <a:defRPr sz="12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2C89B828-B338-413C-B008-0A8566F48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 rtlCol="0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pPr rtl="0"/>
            <a:fld id="{48BB047D-A6CD-43AB-96F0-683C726B586B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8" name="Объект 16">
            <a:extLst>
              <a:ext uri="{FF2B5EF4-FFF2-40B4-BE49-F238E27FC236}">
                <a16:creationId xmlns:a16="http://schemas.microsoft.com/office/drawing/2014/main" id="{6AEAE6ED-58FA-4039-939A-E4032520CB3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3416" y="6462713"/>
            <a:ext cx="2262187" cy="249237"/>
          </a:xfrm>
        </p:spPr>
        <p:txBody>
          <a:bodyPr rtlCol="0">
            <a:noAutofit/>
          </a:bodyPr>
          <a:lstStyle>
            <a:lvl1pPr marL="0" indent="0">
              <a:buNone/>
              <a:defRPr sz="1400" b="1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Название вашей компании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4502AABE-45EB-48A5-AD25-47BD8B79DF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9045" y="0"/>
            <a:ext cx="5210175" cy="5961063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8888A4FD-81F4-4588-9E6D-70E57577D8BF}"/>
              </a:ext>
            </a:extLst>
          </p:cNvPr>
          <p:cNvCxnSpPr>
            <a:cxnSpLocks/>
          </p:cNvCxnSpPr>
          <p:nvPr userDrawn="1"/>
        </p:nvCxnSpPr>
        <p:spPr>
          <a:xfrm>
            <a:off x="5679219" y="2286312"/>
            <a:ext cx="225000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4CF1D2ED-7B25-4251-BF07-47FBAA534810}"/>
              </a:ext>
            </a:extLst>
          </p:cNvPr>
          <p:cNvGrpSpPr/>
          <p:nvPr userDrawn="1"/>
        </p:nvGrpSpPr>
        <p:grpSpPr>
          <a:xfrm>
            <a:off x="11079786" y="421045"/>
            <a:ext cx="748798" cy="134113"/>
            <a:chOff x="4827813" y="2534636"/>
            <a:chExt cx="996651" cy="178504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E397537E-DF51-4990-9447-2DAE98ABC683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3E99CAB5-81F4-4EA8-8B36-4A70C59861FD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16AADF9A-A507-4453-8CE3-3F78BB303FA4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noProof="0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C33AA69F-C4B8-479C-9F0F-69C184D0611F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noProof="0"/>
            </a:p>
          </p:txBody>
        </p:sp>
      </p:grpSp>
      <p:sp>
        <p:nvSpPr>
          <p:cNvPr id="17" name="Овал 16">
            <a:extLst>
              <a:ext uri="{FF2B5EF4-FFF2-40B4-BE49-F238E27FC236}">
                <a16:creationId xmlns:a16="http://schemas.microsoft.com/office/drawing/2014/main" id="{8725921A-0ED5-431E-899C-28A6920B5029}"/>
              </a:ext>
            </a:extLst>
          </p:cNvPr>
          <p:cNvSpPr/>
          <p:nvPr userDrawn="1"/>
        </p:nvSpPr>
        <p:spPr>
          <a:xfrm>
            <a:off x="10039330" y="896815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EE8B169A-8A2F-4425-A9A1-1B828428B434}"/>
              </a:ext>
            </a:extLst>
          </p:cNvPr>
          <p:cNvSpPr/>
          <p:nvPr userDrawn="1"/>
        </p:nvSpPr>
        <p:spPr>
          <a:xfrm>
            <a:off x="9720923" y="672411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43B45974-F6C7-40D3-9399-E05FA19C565E}"/>
              </a:ext>
            </a:extLst>
          </p:cNvPr>
          <p:cNvCxnSpPr>
            <a:cxnSpLocks/>
          </p:cNvCxnSpPr>
          <p:nvPr userDrawn="1"/>
        </p:nvCxnSpPr>
        <p:spPr>
          <a:xfrm>
            <a:off x="8052778" y="2286312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023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, объект и три фотограф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C16441-0F1F-453B-BACF-543CEDE2A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1046163"/>
            <a:ext cx="5445369" cy="1114784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>
            <a:extLst>
              <a:ext uri="{FF2B5EF4-FFF2-40B4-BE49-F238E27FC236}">
                <a16:creationId xmlns:a16="http://schemas.microsoft.com/office/drawing/2014/main" id="{61EC9302-80D9-4A88-8591-DE2D4BA1F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416" y="2506662"/>
            <a:ext cx="5445370" cy="3454523"/>
          </a:xfrm>
        </p:spPr>
        <p:txBody>
          <a:bodyPr lIns="0" tIns="0" rIns="0" bIns="0" rtlCol="0">
            <a:no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2C89B828-B338-413C-B008-0A8566F48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 rtlCol="0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pPr rtl="0"/>
            <a:fld id="{48BB047D-A6CD-43AB-96F0-683C726B586B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8" name="Объект 16">
            <a:extLst>
              <a:ext uri="{FF2B5EF4-FFF2-40B4-BE49-F238E27FC236}">
                <a16:creationId xmlns:a16="http://schemas.microsoft.com/office/drawing/2014/main" id="{6AEAE6ED-58FA-4039-939A-E4032520CB3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3416" y="6462713"/>
            <a:ext cx="2262187" cy="249237"/>
          </a:xfrm>
        </p:spPr>
        <p:txBody>
          <a:bodyPr rtlCol="0">
            <a:noAutofit/>
          </a:bodyPr>
          <a:lstStyle>
            <a:lvl1pPr marL="0" indent="0">
              <a:buNone/>
              <a:defRPr sz="14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Название вашей компании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4502AABE-45EB-48A5-AD25-47BD8B79DF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19755" y="1"/>
            <a:ext cx="3430408" cy="4091942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8888A4FD-81F4-4588-9E6D-70E57577D8BF}"/>
              </a:ext>
            </a:extLst>
          </p:cNvPr>
          <p:cNvCxnSpPr>
            <a:cxnSpLocks/>
          </p:cNvCxnSpPr>
          <p:nvPr userDrawn="1"/>
        </p:nvCxnSpPr>
        <p:spPr>
          <a:xfrm>
            <a:off x="-24056" y="2286312"/>
            <a:ext cx="230400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4CF1D2ED-7B25-4251-BF07-47FBAA534810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E397537E-DF51-4990-9447-2DAE98ABC683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3E99CAB5-81F4-4EA8-8B36-4A70C59861FD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16AADF9A-A507-4453-8CE3-3F78BB303FA4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noProof="0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C33AA69F-C4B8-479C-9F0F-69C184D0611F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noProof="0"/>
            </a:p>
          </p:txBody>
        </p:sp>
      </p:grpSp>
      <p:sp>
        <p:nvSpPr>
          <p:cNvPr id="17" name="Овал 16">
            <a:extLst>
              <a:ext uri="{FF2B5EF4-FFF2-40B4-BE49-F238E27FC236}">
                <a16:creationId xmlns:a16="http://schemas.microsoft.com/office/drawing/2014/main" id="{8725921A-0ED5-431E-899C-28A6920B5029}"/>
              </a:ext>
            </a:extLst>
          </p:cNvPr>
          <p:cNvSpPr/>
          <p:nvPr userDrawn="1"/>
        </p:nvSpPr>
        <p:spPr>
          <a:xfrm>
            <a:off x="4608159" y="4718683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EE8B169A-8A2F-4425-A9A1-1B828428B434}"/>
              </a:ext>
            </a:extLst>
          </p:cNvPr>
          <p:cNvSpPr/>
          <p:nvPr userDrawn="1"/>
        </p:nvSpPr>
        <p:spPr>
          <a:xfrm>
            <a:off x="4289752" y="4494279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43B45974-F6C7-40D3-9399-E05FA19C565E}"/>
              </a:ext>
            </a:extLst>
          </p:cNvPr>
          <p:cNvCxnSpPr>
            <a:cxnSpLocks/>
          </p:cNvCxnSpPr>
          <p:nvPr userDrawn="1"/>
        </p:nvCxnSpPr>
        <p:spPr>
          <a:xfrm>
            <a:off x="2398130" y="2286312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Рисунок 9">
            <a:extLst>
              <a:ext uri="{FF2B5EF4-FFF2-40B4-BE49-F238E27FC236}">
                <a16:creationId xmlns:a16="http://schemas.microsoft.com/office/drawing/2014/main" id="{63A2A33D-4D91-454D-A35B-6DA97069EC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42186" y="555157"/>
            <a:ext cx="2649814" cy="4298197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1" name="Рисунок 9">
            <a:extLst>
              <a:ext uri="{FF2B5EF4-FFF2-40B4-BE49-F238E27FC236}">
                <a16:creationId xmlns:a16="http://schemas.microsoft.com/office/drawing/2014/main" id="{7EC67FB7-777C-473E-95B8-585AA8E6640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919754" y="4289110"/>
            <a:ext cx="3430407" cy="1672075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3605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2237E7-A574-47D2-9624-D12F475605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416" y="246186"/>
            <a:ext cx="3206261" cy="1037492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/>
              <a:t>Заголовок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2D9B6D-CE43-4FB1-87C0-D3565E730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80986" y="2426274"/>
            <a:ext cx="3008434" cy="601087"/>
          </a:xfrm>
        </p:spPr>
        <p:txBody>
          <a:bodyPr lIns="0" tIns="0" rIns="0" bIns="0" rtlCol="0" anchor="b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 3">
            <a:extLst>
              <a:ext uri="{FF2B5EF4-FFF2-40B4-BE49-F238E27FC236}">
                <a16:creationId xmlns:a16="http://schemas.microsoft.com/office/drawing/2014/main" id="{249D73CD-EB11-4ED6-80CF-B68320D57E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80986" y="3097702"/>
            <a:ext cx="3008434" cy="3091961"/>
          </a:xfrm>
        </p:spPr>
        <p:txBody>
          <a:bodyPr lIns="0" tIns="0" rIns="0" bIns="0" rtlCol="0"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 rtlCol="0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pPr rtl="0"/>
            <a:fld id="{48BB047D-A6CD-43AB-96F0-683C726B586B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1" name="Объект 16">
            <a:extLst>
              <a:ext uri="{FF2B5EF4-FFF2-40B4-BE49-F238E27FC236}">
                <a16:creationId xmlns:a16="http://schemas.microsoft.com/office/drawing/2014/main" id="{57889B18-CC7E-47A7-B83B-45D7871D298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3416" y="6462713"/>
            <a:ext cx="2262187" cy="249237"/>
          </a:xfrm>
        </p:spPr>
        <p:txBody>
          <a:bodyPr rtlCol="0">
            <a:noAutofit/>
          </a:bodyPr>
          <a:lstStyle>
            <a:lvl1pPr marL="0" indent="0">
              <a:buNone/>
              <a:defRPr sz="1400" b="1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Название вашей компании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A6A27954-3A0E-430B-AD48-05A3F3278D70}"/>
              </a:ext>
            </a:extLst>
          </p:cNvPr>
          <p:cNvGrpSpPr/>
          <p:nvPr userDrawn="1"/>
        </p:nvGrpSpPr>
        <p:grpSpPr>
          <a:xfrm>
            <a:off x="-24056" y="1452564"/>
            <a:ext cx="3385227" cy="134113"/>
            <a:chOff x="-24055" y="1452565"/>
            <a:chExt cx="2374534" cy="0"/>
          </a:xfrm>
        </p:grpSpPr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D9C089FD-3BC7-434F-810A-04F78AFC84D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4055" y="1452565"/>
              <a:ext cx="1717831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EF7AC837-D78F-424C-9FDC-C3A445A5E0B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04745" y="1452565"/>
              <a:ext cx="545734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6831C4EF-58CF-4AEC-9F81-CB38D946A457}"/>
              </a:ext>
            </a:extLst>
          </p:cNvPr>
          <p:cNvCxnSpPr>
            <a:cxnSpLocks/>
          </p:cNvCxnSpPr>
          <p:nvPr userDrawn="1"/>
        </p:nvCxnSpPr>
        <p:spPr>
          <a:xfrm flipV="1">
            <a:off x="3639489" y="421045"/>
            <a:ext cx="0" cy="5768619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екст 2">
            <a:extLst>
              <a:ext uri="{FF2B5EF4-FFF2-40B4-BE49-F238E27FC236}">
                <a16:creationId xmlns:a16="http://schemas.microsoft.com/office/drawing/2014/main" id="{A09F60F9-61AE-4464-B369-1CF86DB708DA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7870582" y="2426274"/>
            <a:ext cx="3008434" cy="601087"/>
          </a:xfrm>
        </p:spPr>
        <p:txBody>
          <a:bodyPr lIns="0" tIns="0" rIns="0" bIns="0" rtlCol="0" anchor="b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Объект 3">
            <a:extLst>
              <a:ext uri="{FF2B5EF4-FFF2-40B4-BE49-F238E27FC236}">
                <a16:creationId xmlns:a16="http://schemas.microsoft.com/office/drawing/2014/main" id="{124CEF01-2C7C-4568-8A45-5F5A058ECFC1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7870582" y="3097702"/>
            <a:ext cx="3008434" cy="3091961"/>
          </a:xfrm>
        </p:spPr>
        <p:txBody>
          <a:bodyPr lIns="0" tIns="0" rIns="0" bIns="0" rtlCol="0"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3" name="Рисунок 8">
            <a:extLst>
              <a:ext uri="{FF2B5EF4-FFF2-40B4-BE49-F238E27FC236}">
                <a16:creationId xmlns:a16="http://schemas.microsoft.com/office/drawing/2014/main" id="{BAF86618-E012-4E70-91E3-A72E71C63E6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080986" y="1676296"/>
            <a:ext cx="587932" cy="587932"/>
          </a:xfrm>
          <a:noFill/>
        </p:spPr>
        <p:txBody>
          <a:bodyPr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24" name="Рисунок 8">
            <a:extLst>
              <a:ext uri="{FF2B5EF4-FFF2-40B4-BE49-F238E27FC236}">
                <a16:creationId xmlns:a16="http://schemas.microsoft.com/office/drawing/2014/main" id="{4FF378B9-734E-4C43-836C-CB80566DDB1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868008" y="1676296"/>
            <a:ext cx="587932" cy="587932"/>
          </a:xfrm>
          <a:noFill/>
        </p:spPr>
        <p:txBody>
          <a:bodyPr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3F366940-FB5E-4B76-8829-80C14F137B3A}"/>
              </a:ext>
            </a:extLst>
          </p:cNvPr>
          <p:cNvSpPr/>
          <p:nvPr userDrawn="1"/>
        </p:nvSpPr>
        <p:spPr>
          <a:xfrm>
            <a:off x="10251393" y="555158"/>
            <a:ext cx="3298372" cy="3298372"/>
          </a:xfrm>
          <a:prstGeom prst="ellipse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75486FFB-46EF-4E74-BFFF-7ED054DB0D9C}"/>
              </a:ext>
            </a:extLst>
          </p:cNvPr>
          <p:cNvSpPr/>
          <p:nvPr userDrawn="1"/>
        </p:nvSpPr>
        <p:spPr>
          <a:xfrm>
            <a:off x="9932986" y="330754"/>
            <a:ext cx="1268186" cy="1268186"/>
          </a:xfrm>
          <a:prstGeom prst="ellipse">
            <a:avLst/>
          </a:prstGeom>
          <a:noFill/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id="{76F2CCF2-293A-49CA-B2A9-134BB5DEF98E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4080985" y="480157"/>
            <a:ext cx="6944563" cy="823912"/>
          </a:xfrm>
        </p:spPr>
        <p:txBody>
          <a:bodyPr lIns="0" tIns="0" rIns="0" bIns="0" rtlCol="0" anchor="ctr"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6D35CCD2-B73F-944C-B572-7FBFC7DE22E4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9D8F78D8-558F-3540-A5F4-B1AD8942B341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3F8F621A-F298-2B48-B7E0-8D9BEE8AA763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C17A3A3B-82AE-0A46-AE32-9B111F975BDB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noProof="0"/>
            </a:p>
          </p:txBody>
        </p:sp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DF206CE3-6B94-C340-8BA3-A2A4E407E499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2057432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пасибо за внимание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3CABAC-B403-4354-A27F-4C38B08C1D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2885" y="2704121"/>
            <a:ext cx="6556248" cy="750278"/>
          </a:xfrm>
        </p:spPr>
        <p:txBody>
          <a:bodyPr rtlCol="0"/>
          <a:lstStyle>
            <a:lvl1pPr>
              <a:defRPr lang="en-US" sz="4800" b="1" kern="1200" cap="all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r>
              <a:rPr lang="ru-RU" noProof="0"/>
              <a:t>Спасибо за внимание!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DE5D2F-535D-4D7C-9BE1-84BFEC7A65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7592157A-F310-47E2-82F1-980862A525E3}" type="datetime1">
              <a:rPr lang="ru-RU" noProof="0" smtClean="0"/>
              <a:t>09.09.2019</a:t>
            </a:fld>
            <a:endParaRPr lang="ru-RU" noProof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64363625-95D4-4DF0-A1AA-D060728EC426}"/>
              </a:ext>
            </a:extLst>
          </p:cNvPr>
          <p:cNvCxnSpPr>
            <a:cxnSpLocks/>
          </p:cNvCxnSpPr>
          <p:nvPr userDrawn="1"/>
        </p:nvCxnSpPr>
        <p:spPr>
          <a:xfrm>
            <a:off x="4827812" y="3760408"/>
            <a:ext cx="270000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F0C7F772-E2DA-4B13-AC2E-28A0EE6D84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424363" cy="6858000"/>
          </a:xfr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47953C80-71A5-4AA2-AEAD-21948D1AA6DC}"/>
              </a:ext>
            </a:extLst>
          </p:cNvPr>
          <p:cNvSpPr/>
          <p:nvPr userDrawn="1"/>
        </p:nvSpPr>
        <p:spPr>
          <a:xfrm>
            <a:off x="8621485" y="4408714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9C4582D1-F710-4E2F-9868-CB89116D5932}"/>
              </a:ext>
            </a:extLst>
          </p:cNvPr>
          <p:cNvSpPr/>
          <p:nvPr userDrawn="1"/>
        </p:nvSpPr>
        <p:spPr>
          <a:xfrm>
            <a:off x="8303078" y="4184310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pic>
        <p:nvPicPr>
          <p:cNvPr id="23" name="Графический объект 22" descr="Конверт">
            <a:extLst>
              <a:ext uri="{FF2B5EF4-FFF2-40B4-BE49-F238E27FC236}">
                <a16:creationId xmlns:a16="http://schemas.microsoft.com/office/drawing/2014/main" id="{3C32C7E5-809C-4E12-8962-1B868951E6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834803" y="4029040"/>
            <a:ext cx="469232" cy="469232"/>
          </a:xfrm>
          <a:prstGeom prst="rect">
            <a:avLst/>
          </a:prstGeom>
        </p:spPr>
      </p:pic>
      <p:sp>
        <p:nvSpPr>
          <p:cNvPr id="34" name="Подзаголовок 2">
            <a:extLst>
              <a:ext uri="{FF2B5EF4-FFF2-40B4-BE49-F238E27FC236}">
                <a16:creationId xmlns:a16="http://schemas.microsoft.com/office/drawing/2014/main" id="{31AD270F-1692-4526-B979-6B5945A20D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6809" y="4126311"/>
            <a:ext cx="3640478" cy="433938"/>
          </a:xfrm>
        </p:spPr>
        <p:txBody>
          <a:bodyPr rtlCol="0">
            <a:normAutofit/>
          </a:bodyPr>
          <a:lstStyle>
            <a:lvl1pPr marL="0" indent="0" algn="l">
              <a:buNone/>
              <a:defRPr sz="1800" b="0" cap="none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39" name="Объект 38">
            <a:extLst>
              <a:ext uri="{FF2B5EF4-FFF2-40B4-BE49-F238E27FC236}">
                <a16:creationId xmlns:a16="http://schemas.microsoft.com/office/drawing/2014/main" id="{382940E6-7963-411F-B35A-57121171A98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08614" y="4836222"/>
            <a:ext cx="3638674" cy="45393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800" b="0" cap="none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IN" sz="1600" dirty="0"/>
            </a:lvl5pPr>
          </a:lstStyle>
          <a:p>
            <a:pPr marL="228600" lvl="0" indent="-228600" rtl="0"/>
            <a:r>
              <a:rPr lang="ru-RU" noProof="0" smtClean="0"/>
              <a:t>Образец текста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1F8FC2D7-B114-3444-8684-995FC4D6D459}"/>
              </a:ext>
            </a:extLst>
          </p:cNvPr>
          <p:cNvGrpSpPr/>
          <p:nvPr userDrawn="1"/>
        </p:nvGrpSpPr>
        <p:grpSpPr>
          <a:xfrm>
            <a:off x="4793474" y="2475187"/>
            <a:ext cx="748798" cy="134113"/>
            <a:chOff x="4827813" y="2534636"/>
            <a:chExt cx="996651" cy="178504"/>
          </a:xfrm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CEE45073-ED8E-0544-85FA-9AF5A478417E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B8BAF06E-A8A8-484C-8F6C-E42EDC46BBCB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586EB62D-13C7-6E43-9D98-B706D2B9ADDF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noProof="0"/>
            </a:p>
          </p:txBody>
        </p:sp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35CF3453-ED5A-024D-8815-C08EFA13D1A6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noProof="0"/>
            </a:p>
          </p:txBody>
        </p:sp>
      </p:grpSp>
      <p:pic>
        <p:nvPicPr>
          <p:cNvPr id="3" name="Графический объект 2" descr="Ссылка">
            <a:extLst>
              <a:ext uri="{FF2B5EF4-FFF2-40B4-BE49-F238E27FC236}">
                <a16:creationId xmlns:a16="http://schemas.microsoft.com/office/drawing/2014/main" id="{16E3F5A0-978F-8D46-BBFB-19A7F7883D9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787152" y="4809677"/>
            <a:ext cx="542081" cy="54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239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8582E5-8FA2-4056-805F-EF36F70668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86300" y="2726872"/>
            <a:ext cx="7233557" cy="832077"/>
          </a:xfrm>
        </p:spPr>
        <p:txBody>
          <a:bodyPr rtlCol="0" anchor="b">
            <a:normAutofit/>
          </a:bodyPr>
          <a:lstStyle>
            <a:lvl1pPr algn="l">
              <a:defRPr sz="4800" b="1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C085D6F-874B-44F8-B241-51EF13CA9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6300" y="3569380"/>
            <a:ext cx="7233557" cy="365125"/>
          </a:xfrm>
        </p:spPr>
        <p:txBody>
          <a:bodyPr lIns="0" rtlCol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DE5D2F-535D-4D7C-9BE1-84BFEC7A65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05D0C391-A4FF-4D94-956A-00A747285391}" type="datetime1">
              <a:rPr lang="ru-RU" noProof="0" smtClean="0"/>
              <a:t>09.09.2019</a:t>
            </a:fld>
            <a:endParaRPr lang="ru-RU" noProof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64363625-95D4-4DF0-A1AA-D060728EC426}"/>
              </a:ext>
            </a:extLst>
          </p:cNvPr>
          <p:cNvCxnSpPr>
            <a:cxnSpLocks/>
          </p:cNvCxnSpPr>
          <p:nvPr userDrawn="1"/>
        </p:nvCxnSpPr>
        <p:spPr>
          <a:xfrm>
            <a:off x="4827813" y="4082142"/>
            <a:ext cx="148862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ECBCF8A4-C2B4-4945-8D79-C9D46B7FBECB}"/>
              </a:ext>
            </a:extLst>
          </p:cNvPr>
          <p:cNvGrpSpPr/>
          <p:nvPr userDrawn="1"/>
        </p:nvGrpSpPr>
        <p:grpSpPr>
          <a:xfrm>
            <a:off x="4793474" y="2475187"/>
            <a:ext cx="748798" cy="134113"/>
            <a:chOff x="4827813" y="2534636"/>
            <a:chExt cx="996651" cy="178504"/>
          </a:xfrm>
        </p:grpSpPr>
        <p:sp>
          <p:nvSpPr>
            <p:cNvPr id="9" name="Овал 8">
              <a:extLst>
                <a:ext uri="{FF2B5EF4-FFF2-40B4-BE49-F238E27FC236}">
                  <a16:creationId xmlns:a16="http://schemas.microsoft.com/office/drawing/2014/main" id="{479C2256-8A0F-4625-86F0-FB439F3EAD4E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253CF488-6D31-4B63-A3C6-C4D838C23FCE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E32985B6-7260-445A-A580-6993E0DEBFD9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noProof="0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3BC682E1-4E5D-4006-81EA-550DD98166E4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noProof="0"/>
            </a:p>
          </p:txBody>
        </p:sp>
      </p:grpSp>
      <p:sp>
        <p:nvSpPr>
          <p:cNvPr id="15" name="Овал 14">
            <a:extLst>
              <a:ext uri="{FF2B5EF4-FFF2-40B4-BE49-F238E27FC236}">
                <a16:creationId xmlns:a16="http://schemas.microsoft.com/office/drawing/2014/main" id="{47953C80-71A5-4AA2-AEAD-21948D1AA6DC}"/>
              </a:ext>
            </a:extLst>
          </p:cNvPr>
          <p:cNvSpPr/>
          <p:nvPr userDrawn="1"/>
        </p:nvSpPr>
        <p:spPr>
          <a:xfrm>
            <a:off x="8621485" y="4408714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9C4582D1-F710-4E2F-9868-CB89116D5932}"/>
              </a:ext>
            </a:extLst>
          </p:cNvPr>
          <p:cNvSpPr/>
          <p:nvPr userDrawn="1"/>
        </p:nvSpPr>
        <p:spPr>
          <a:xfrm>
            <a:off x="8303078" y="4184310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5F8A1A8-E078-4836-ABD1-CD4E75BBF58F}"/>
              </a:ext>
            </a:extLst>
          </p:cNvPr>
          <p:cNvSpPr/>
          <p:nvPr userDrawn="1"/>
        </p:nvSpPr>
        <p:spPr>
          <a:xfrm>
            <a:off x="0" y="0"/>
            <a:ext cx="4424363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61775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2C89B828-B338-413C-B008-0A8566F48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 rtlCol="0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pPr rtl="0"/>
            <a:fld id="{48BB047D-A6CD-43AB-96F0-683C726B586B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8888A4FD-81F4-4588-9E6D-70E57577D8BF}"/>
              </a:ext>
            </a:extLst>
          </p:cNvPr>
          <p:cNvCxnSpPr>
            <a:cxnSpLocks/>
          </p:cNvCxnSpPr>
          <p:nvPr userDrawn="1"/>
        </p:nvCxnSpPr>
        <p:spPr>
          <a:xfrm>
            <a:off x="5679220" y="2286312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4CF1D2ED-7B25-4251-BF07-47FBAA534810}"/>
              </a:ext>
            </a:extLst>
          </p:cNvPr>
          <p:cNvGrpSpPr/>
          <p:nvPr userDrawn="1"/>
        </p:nvGrpSpPr>
        <p:grpSpPr>
          <a:xfrm>
            <a:off x="11079786" y="421045"/>
            <a:ext cx="748798" cy="134113"/>
            <a:chOff x="4827813" y="2534636"/>
            <a:chExt cx="996651" cy="178504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E397537E-DF51-4990-9447-2DAE98ABC683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3E99CAB5-81F4-4EA8-8B36-4A70C59861FD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16AADF9A-A507-4453-8CE3-3F78BB303FA4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noProof="0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C33AA69F-C4B8-479C-9F0F-69C184D0611F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noProof="0"/>
            </a:p>
          </p:txBody>
        </p:sp>
      </p:grpSp>
      <p:sp>
        <p:nvSpPr>
          <p:cNvPr id="17" name="Овал 16">
            <a:extLst>
              <a:ext uri="{FF2B5EF4-FFF2-40B4-BE49-F238E27FC236}">
                <a16:creationId xmlns:a16="http://schemas.microsoft.com/office/drawing/2014/main" id="{8725921A-0ED5-431E-899C-28A6920B5029}"/>
              </a:ext>
            </a:extLst>
          </p:cNvPr>
          <p:cNvSpPr/>
          <p:nvPr userDrawn="1"/>
        </p:nvSpPr>
        <p:spPr>
          <a:xfrm>
            <a:off x="10039330" y="896815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EE8B169A-8A2F-4425-A9A1-1B828428B434}"/>
              </a:ext>
            </a:extLst>
          </p:cNvPr>
          <p:cNvSpPr/>
          <p:nvPr userDrawn="1"/>
        </p:nvSpPr>
        <p:spPr>
          <a:xfrm>
            <a:off x="9720923" y="672411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43B45974-F6C7-40D3-9399-E05FA19C565E}"/>
              </a:ext>
            </a:extLst>
          </p:cNvPr>
          <p:cNvCxnSpPr>
            <a:cxnSpLocks/>
          </p:cNvCxnSpPr>
          <p:nvPr userDrawn="1"/>
        </p:nvCxnSpPr>
        <p:spPr>
          <a:xfrm>
            <a:off x="7508020" y="2286312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A55704E-D515-4774-90C6-5F887DDAE55E}"/>
              </a:ext>
            </a:extLst>
          </p:cNvPr>
          <p:cNvSpPr/>
          <p:nvPr userDrawn="1"/>
        </p:nvSpPr>
        <p:spPr>
          <a:xfrm>
            <a:off x="469044" y="1"/>
            <a:ext cx="5210176" cy="5961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84878778-0299-471F-A4C9-D0C1E82ED8D2}"/>
              </a:ext>
            </a:extLst>
          </p:cNvPr>
          <p:cNvCxnSpPr>
            <a:cxnSpLocks/>
          </p:cNvCxnSpPr>
          <p:nvPr userDrawn="1"/>
        </p:nvCxnSpPr>
        <p:spPr>
          <a:xfrm>
            <a:off x="1001746" y="1290512"/>
            <a:ext cx="1488621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39D1C78-6110-4052-8455-7E7893F7F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66" y="1276857"/>
            <a:ext cx="4097778" cy="1255325"/>
          </a:xfrm>
        </p:spPr>
        <p:txBody>
          <a:bodyPr rtlCol="0"/>
          <a:lstStyle>
            <a:lvl1pPr>
              <a:defRPr lang="en-US" sz="3600" b="1" kern="1200" cap="all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E3405997-7AE2-4C6E-8A7D-735F58A49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5467" y="2620651"/>
            <a:ext cx="4097778" cy="193368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b="0" cap="none" baseline="0">
                <a:solidFill>
                  <a:schemeClr val="bg1"/>
                </a:solidFill>
              </a:defRPr>
            </a:lvl1pPr>
          </a:lstStyle>
          <a:p>
            <a:pPr lvl="0" rtl="0">
              <a:lnSpc>
                <a:spcPct val="100000"/>
              </a:lnSpc>
              <a:buNone/>
            </a:pPr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31533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BB047D-A6CD-43AB-96F0-683C726B586B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D9C089FD-3BC7-434F-810A-04F78AFC84D2}"/>
              </a:ext>
            </a:extLst>
          </p:cNvPr>
          <p:cNvCxnSpPr>
            <a:cxnSpLocks/>
          </p:cNvCxnSpPr>
          <p:nvPr userDrawn="1"/>
        </p:nvCxnSpPr>
        <p:spPr>
          <a:xfrm>
            <a:off x="-24055" y="1452565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EF7AC837-D78F-424C-9FDC-C3A445A5E0B6}"/>
              </a:ext>
            </a:extLst>
          </p:cNvPr>
          <p:cNvCxnSpPr>
            <a:cxnSpLocks/>
          </p:cNvCxnSpPr>
          <p:nvPr userDrawn="1"/>
        </p:nvCxnSpPr>
        <p:spPr>
          <a:xfrm>
            <a:off x="1804745" y="1452565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831C4EF-58CF-4AEC-9F81-CB38D946A457}"/>
              </a:ext>
            </a:extLst>
          </p:cNvPr>
          <p:cNvCxnSpPr>
            <a:cxnSpLocks/>
          </p:cNvCxnSpPr>
          <p:nvPr userDrawn="1"/>
        </p:nvCxnSpPr>
        <p:spPr>
          <a:xfrm flipV="1">
            <a:off x="2454442" y="1429119"/>
            <a:ext cx="9737558" cy="15383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EC7CCE55-AF4E-4245-BFBC-DEC36E1D4A47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A13A9D50-C6EA-F04C-BB84-891959D759F9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2790B908-BCFE-FA4B-B5E3-36C62E088DE9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C96D4A9D-D054-044B-8920-BE06A68ED267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noProof="0"/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843643B7-9DFD-8C46-881C-69B3D67CA91A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noProof="0"/>
            </a:p>
          </p:txBody>
        </p:sp>
      </p:grpSp>
      <p:sp>
        <p:nvSpPr>
          <p:cNvPr id="15" name="Овал 14">
            <a:extLst>
              <a:ext uri="{FF2B5EF4-FFF2-40B4-BE49-F238E27FC236}">
                <a16:creationId xmlns:a16="http://schemas.microsoft.com/office/drawing/2014/main" id="{44C85E5F-5B5E-48CC-8469-0263621D91FF}"/>
              </a:ext>
            </a:extLst>
          </p:cNvPr>
          <p:cNvSpPr/>
          <p:nvPr userDrawn="1"/>
        </p:nvSpPr>
        <p:spPr>
          <a:xfrm>
            <a:off x="4608159" y="4718683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7EE4E300-6C8E-4262-BE1D-587C7B70E7ED}"/>
              </a:ext>
            </a:extLst>
          </p:cNvPr>
          <p:cNvSpPr/>
          <p:nvPr userDrawn="1"/>
        </p:nvSpPr>
        <p:spPr>
          <a:xfrm>
            <a:off x="4289752" y="4494279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376442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 rtlCol="0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pPr rtl="0"/>
            <a:fld id="{48BB047D-A6CD-43AB-96F0-683C726B586B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D9C089FD-3BC7-434F-810A-04F78AFC84D2}"/>
              </a:ext>
            </a:extLst>
          </p:cNvPr>
          <p:cNvCxnSpPr>
            <a:cxnSpLocks/>
          </p:cNvCxnSpPr>
          <p:nvPr userDrawn="1"/>
        </p:nvCxnSpPr>
        <p:spPr>
          <a:xfrm>
            <a:off x="-24055" y="1452565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F7AC837-D78F-424C-9FDC-C3A445A5E0B6}"/>
              </a:ext>
            </a:extLst>
          </p:cNvPr>
          <p:cNvCxnSpPr>
            <a:cxnSpLocks/>
          </p:cNvCxnSpPr>
          <p:nvPr userDrawn="1"/>
        </p:nvCxnSpPr>
        <p:spPr>
          <a:xfrm>
            <a:off x="1804745" y="1452565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6831C4EF-58CF-4AEC-9F81-CB38D946A457}"/>
              </a:ext>
            </a:extLst>
          </p:cNvPr>
          <p:cNvCxnSpPr>
            <a:cxnSpLocks/>
          </p:cNvCxnSpPr>
          <p:nvPr userDrawn="1"/>
        </p:nvCxnSpPr>
        <p:spPr>
          <a:xfrm flipV="1">
            <a:off x="2454442" y="1429119"/>
            <a:ext cx="9737558" cy="15383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EC7CCE55-AF4E-4245-BFBC-DEC36E1D4A47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A13A9D50-C6EA-F04C-BB84-891959D759F9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2790B908-BCFE-FA4B-B5E3-36C62E088DE9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C96D4A9D-D054-044B-8920-BE06A68ED267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noProof="0"/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843643B7-9DFD-8C46-881C-69B3D67CA91A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noProof="0"/>
            </a:p>
          </p:txBody>
        </p:sp>
      </p:grpSp>
      <p:sp>
        <p:nvSpPr>
          <p:cNvPr id="15" name="Текст 2">
            <a:extLst>
              <a:ext uri="{FF2B5EF4-FFF2-40B4-BE49-F238E27FC236}">
                <a16:creationId xmlns:a16="http://schemas.microsoft.com/office/drawing/2014/main" id="{BE814D66-F00F-0D44-AD03-889FEE787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416" y="1825625"/>
            <a:ext cx="1146516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F9B990C-5D9C-4A90-AC73-5889BC9F75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44C85E5F-5B5E-48CC-8469-0263621D91FF}"/>
              </a:ext>
            </a:extLst>
          </p:cNvPr>
          <p:cNvSpPr/>
          <p:nvPr userDrawn="1"/>
        </p:nvSpPr>
        <p:spPr>
          <a:xfrm>
            <a:off x="4608159" y="4718683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7EE4E300-6C8E-4262-BE1D-587C7B70E7ED}"/>
              </a:ext>
            </a:extLst>
          </p:cNvPr>
          <p:cNvSpPr/>
          <p:nvPr userDrawn="1"/>
        </p:nvSpPr>
        <p:spPr>
          <a:xfrm>
            <a:off x="4289752" y="4494279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289702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792237E7-A574-47D2-9624-D12F47560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246186"/>
            <a:ext cx="11465168" cy="1037492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 rtlCol="0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pPr rtl="0"/>
            <a:fld id="{48BB047D-A6CD-43AB-96F0-683C726B586B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D9C089FD-3BC7-434F-810A-04F78AFC84D2}"/>
              </a:ext>
            </a:extLst>
          </p:cNvPr>
          <p:cNvCxnSpPr>
            <a:cxnSpLocks/>
          </p:cNvCxnSpPr>
          <p:nvPr userDrawn="1"/>
        </p:nvCxnSpPr>
        <p:spPr>
          <a:xfrm>
            <a:off x="-24055" y="1452565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F7AC837-D78F-424C-9FDC-C3A445A5E0B6}"/>
              </a:ext>
            </a:extLst>
          </p:cNvPr>
          <p:cNvCxnSpPr>
            <a:cxnSpLocks/>
          </p:cNvCxnSpPr>
          <p:nvPr userDrawn="1"/>
        </p:nvCxnSpPr>
        <p:spPr>
          <a:xfrm>
            <a:off x="1804745" y="1452565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6831C4EF-58CF-4AEC-9F81-CB38D946A457}"/>
              </a:ext>
            </a:extLst>
          </p:cNvPr>
          <p:cNvCxnSpPr>
            <a:cxnSpLocks/>
          </p:cNvCxnSpPr>
          <p:nvPr userDrawn="1"/>
        </p:nvCxnSpPr>
        <p:spPr>
          <a:xfrm flipV="1">
            <a:off x="2454442" y="1429119"/>
            <a:ext cx="9737558" cy="15383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EC7CCE55-AF4E-4245-BFBC-DEC36E1D4A47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A13A9D50-C6EA-F04C-BB84-891959D759F9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2790B908-BCFE-FA4B-B5E3-36C62E088DE9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C96D4A9D-D054-044B-8920-BE06A68ED267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noProof="0"/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843643B7-9DFD-8C46-881C-69B3D67CA91A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noProof="0"/>
            </a:p>
          </p:txBody>
        </p:sp>
      </p:grpSp>
      <p:sp>
        <p:nvSpPr>
          <p:cNvPr id="16" name="Объект 3">
            <a:extLst>
              <a:ext uri="{FF2B5EF4-FFF2-40B4-BE49-F238E27FC236}">
                <a16:creationId xmlns:a16="http://schemas.microsoft.com/office/drawing/2014/main" id="{6E22FA8C-3243-4716-A6BD-F37D6058FB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7381" y="1825625"/>
            <a:ext cx="5481203" cy="43513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8ABE3FD8-339C-4F75-876F-8347ADE67E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3416" y="1825625"/>
            <a:ext cx="5481203" cy="43513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E72FB389-5EA4-4084-B7A2-A4D0A43561F6}"/>
              </a:ext>
            </a:extLst>
          </p:cNvPr>
          <p:cNvSpPr/>
          <p:nvPr userDrawn="1"/>
        </p:nvSpPr>
        <p:spPr>
          <a:xfrm>
            <a:off x="4608159" y="4718683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F7783FE1-0115-4345-89B2-C073569FB8EE}"/>
              </a:ext>
            </a:extLst>
          </p:cNvPr>
          <p:cNvSpPr/>
          <p:nvPr userDrawn="1"/>
        </p:nvSpPr>
        <p:spPr>
          <a:xfrm>
            <a:off x="4289752" y="4494279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736614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792237E7-A574-47D2-9624-D12F47560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246186"/>
            <a:ext cx="11465168" cy="1037492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 rtlCol="0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pPr rtl="0"/>
            <a:fld id="{48BB047D-A6CD-43AB-96F0-683C726B586B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D9C089FD-3BC7-434F-810A-04F78AFC84D2}"/>
              </a:ext>
            </a:extLst>
          </p:cNvPr>
          <p:cNvCxnSpPr>
            <a:cxnSpLocks/>
          </p:cNvCxnSpPr>
          <p:nvPr userDrawn="1"/>
        </p:nvCxnSpPr>
        <p:spPr>
          <a:xfrm>
            <a:off x="-24055" y="1452565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F7AC837-D78F-424C-9FDC-C3A445A5E0B6}"/>
              </a:ext>
            </a:extLst>
          </p:cNvPr>
          <p:cNvCxnSpPr>
            <a:cxnSpLocks/>
          </p:cNvCxnSpPr>
          <p:nvPr userDrawn="1"/>
        </p:nvCxnSpPr>
        <p:spPr>
          <a:xfrm>
            <a:off x="1804745" y="1452565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6831C4EF-58CF-4AEC-9F81-CB38D946A457}"/>
              </a:ext>
            </a:extLst>
          </p:cNvPr>
          <p:cNvCxnSpPr>
            <a:cxnSpLocks/>
          </p:cNvCxnSpPr>
          <p:nvPr userDrawn="1"/>
        </p:nvCxnSpPr>
        <p:spPr>
          <a:xfrm flipV="1">
            <a:off x="2454442" y="1429119"/>
            <a:ext cx="9737558" cy="15383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EC7CCE55-AF4E-4245-BFBC-DEC36E1D4A47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A13A9D50-C6EA-F04C-BB84-891959D759F9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2790B908-BCFE-FA4B-B5E3-36C62E088DE9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C96D4A9D-D054-044B-8920-BE06A68ED267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noProof="0"/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843643B7-9DFD-8C46-881C-69B3D67CA91A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noProof="0"/>
            </a:p>
          </p:txBody>
        </p:sp>
      </p:grpSp>
      <p:sp>
        <p:nvSpPr>
          <p:cNvPr id="27" name="Текст 4">
            <a:extLst>
              <a:ext uri="{FF2B5EF4-FFF2-40B4-BE49-F238E27FC236}">
                <a16:creationId xmlns:a16="http://schemas.microsoft.com/office/drawing/2014/main" id="{9F73353B-C50B-4A8A-87CF-657C1EB894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7380" y="1681163"/>
            <a:ext cx="5481203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8" name="Объект 5">
            <a:extLst>
              <a:ext uri="{FF2B5EF4-FFF2-40B4-BE49-F238E27FC236}">
                <a16:creationId xmlns:a16="http://schemas.microsoft.com/office/drawing/2014/main" id="{5EFF7F5E-3221-4390-9B17-D1944365BF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7379" y="2586215"/>
            <a:ext cx="5481203" cy="360344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id="{9506B516-77C1-431B-A8A5-68FA5D4B6D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416" y="1681163"/>
            <a:ext cx="5481202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0" name="Объект 3">
            <a:extLst>
              <a:ext uri="{FF2B5EF4-FFF2-40B4-BE49-F238E27FC236}">
                <a16:creationId xmlns:a16="http://schemas.microsoft.com/office/drawing/2014/main" id="{860F1452-CAB9-4154-ADCC-9245E71D0D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3416" y="2586215"/>
            <a:ext cx="5481202" cy="360344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12892DF4-5A8A-4E92-A425-210ABE570F58}"/>
              </a:ext>
            </a:extLst>
          </p:cNvPr>
          <p:cNvSpPr/>
          <p:nvPr userDrawn="1"/>
        </p:nvSpPr>
        <p:spPr>
          <a:xfrm>
            <a:off x="4608159" y="4718683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9AE2680-A46C-4B06-9ED9-53E617C1F174}"/>
              </a:ext>
            </a:extLst>
          </p:cNvPr>
          <p:cNvSpPr/>
          <p:nvPr userDrawn="1"/>
        </p:nvSpPr>
        <p:spPr>
          <a:xfrm>
            <a:off x="4289752" y="4494279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552785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D44E22-137C-4913-A29E-04F82EA878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3794663"/>
            <a:ext cx="10515600" cy="823232"/>
          </a:xfrm>
        </p:spPr>
        <p:txBody>
          <a:bodyPr vert="horz" lIns="91440" tIns="45720" rIns="91440" bIns="45720" rtlCol="0" anchor="b">
            <a:noAutofit/>
          </a:bodyPr>
          <a:lstStyle>
            <a:lvl1pPr algn="ctr">
              <a:defRPr lang="en-IN" sz="3600" b="1" cap="all" baseline="0"/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4139FA-A83B-432B-9C7C-26634F463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 rtlCol="0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pPr rtl="0"/>
            <a:fld id="{48BB047D-A6CD-43AB-96F0-683C726B586B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D93E40EC-FFAE-4BC0-932E-60CC9A1785C0}"/>
              </a:ext>
            </a:extLst>
          </p:cNvPr>
          <p:cNvCxnSpPr>
            <a:cxnSpLocks/>
          </p:cNvCxnSpPr>
          <p:nvPr userDrawn="1"/>
        </p:nvCxnSpPr>
        <p:spPr>
          <a:xfrm>
            <a:off x="5351690" y="3748188"/>
            <a:ext cx="1488621" cy="0"/>
          </a:xfrm>
          <a:prstGeom prst="line">
            <a:avLst/>
          </a:prstGeom>
          <a:ln w="139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65844635-8274-49B1-BBEC-354A0872E526}"/>
              </a:ext>
            </a:extLst>
          </p:cNvPr>
          <p:cNvGrpSpPr/>
          <p:nvPr userDrawn="1"/>
        </p:nvGrpSpPr>
        <p:grpSpPr>
          <a:xfrm>
            <a:off x="5721601" y="4594679"/>
            <a:ext cx="748798" cy="134113"/>
            <a:chOff x="4827813" y="2534636"/>
            <a:chExt cx="996651" cy="178504"/>
          </a:xfrm>
        </p:grpSpPr>
        <p:sp>
          <p:nvSpPr>
            <p:cNvPr id="19" name="Овал 18">
              <a:extLst>
                <a:ext uri="{FF2B5EF4-FFF2-40B4-BE49-F238E27FC236}">
                  <a16:creationId xmlns:a16="http://schemas.microsoft.com/office/drawing/2014/main" id="{9754643C-5B30-4FC2-BFAC-4FD007AC9EC7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23FDDB55-6BA5-4489-9E37-4A76254A5CD7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DA023CF8-2471-40A5-B2EF-E9BF4DF2C0E1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noProof="0"/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F9B0428F-5D1A-4CD3-BDA2-9CA7F5141455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noProof="0"/>
            </a:p>
          </p:txBody>
        </p:sp>
      </p:grpSp>
      <p:sp>
        <p:nvSpPr>
          <p:cNvPr id="13" name="Текст 3">
            <a:extLst>
              <a:ext uri="{FF2B5EF4-FFF2-40B4-BE49-F238E27FC236}">
                <a16:creationId xmlns:a16="http://schemas.microsoft.com/office/drawing/2014/main" id="{86E0573A-023B-4D1C-8224-56A5D0DDF3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839679"/>
            <a:ext cx="10507662" cy="1305379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b="0" cap="none" baseline="0"/>
            </a:lvl1pPr>
          </a:lstStyle>
          <a:p>
            <a:pPr marL="228600" lvl="0" indent="-228600" algn="ctr" rtl="0">
              <a:lnSpc>
                <a:spcPct val="100000"/>
              </a:lnSpc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15" name="Рисунок 2">
            <a:extLst>
              <a:ext uri="{FF2B5EF4-FFF2-40B4-BE49-F238E27FC236}">
                <a16:creationId xmlns:a16="http://schemas.microsoft.com/office/drawing/2014/main" id="{12087456-C0E8-4AA6-81E8-996CEC037E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3713017"/>
          </a:xfr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000" dirty="0"/>
            </a:lvl1pPr>
          </a:lstStyle>
          <a:p>
            <a:pPr marL="0" lvl="0" indent="0" algn="ctr" rtl="0">
              <a:buNone/>
            </a:pPr>
            <a:r>
              <a:rPr lang="ru-RU" noProof="0" smtClean="0"/>
              <a:t>Вставка рисунка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211921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2237E7-A574-47D2-9624-D12F475605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416" y="246186"/>
            <a:ext cx="3206261" cy="1037492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/>
              <a:t>Заголовок</a:t>
            </a:r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 rtlCol="0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pPr rtl="0"/>
            <a:fld id="{48BB047D-A6CD-43AB-96F0-683C726B586B}" type="slidenum">
              <a:rPr lang="ru-RU" noProof="0" smtClean="0"/>
              <a:pPr/>
              <a:t>‹#›</a:t>
            </a:fld>
            <a:endParaRPr lang="ru-RU" noProof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A6A27954-3A0E-430B-AD48-05A3F3278D70}"/>
              </a:ext>
            </a:extLst>
          </p:cNvPr>
          <p:cNvGrpSpPr/>
          <p:nvPr userDrawn="1"/>
        </p:nvGrpSpPr>
        <p:grpSpPr>
          <a:xfrm>
            <a:off x="-24056" y="1452564"/>
            <a:ext cx="3385227" cy="134113"/>
            <a:chOff x="-24055" y="1452565"/>
            <a:chExt cx="2374534" cy="0"/>
          </a:xfrm>
        </p:grpSpPr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D9C089FD-3BC7-434F-810A-04F78AFC84D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4055" y="1452565"/>
              <a:ext cx="1717831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EF7AC837-D78F-424C-9FDC-C3A445A5E0B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04745" y="1452565"/>
              <a:ext cx="545734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Овал 24">
            <a:extLst>
              <a:ext uri="{FF2B5EF4-FFF2-40B4-BE49-F238E27FC236}">
                <a16:creationId xmlns:a16="http://schemas.microsoft.com/office/drawing/2014/main" id="{3F366940-FB5E-4B76-8829-80C14F137B3A}"/>
              </a:ext>
            </a:extLst>
          </p:cNvPr>
          <p:cNvSpPr/>
          <p:nvPr userDrawn="1"/>
        </p:nvSpPr>
        <p:spPr>
          <a:xfrm>
            <a:off x="10251393" y="555158"/>
            <a:ext cx="3298372" cy="3298372"/>
          </a:xfrm>
          <a:prstGeom prst="ellipse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75486FFB-46EF-4E74-BFFF-7ED054DB0D9C}"/>
              </a:ext>
            </a:extLst>
          </p:cNvPr>
          <p:cNvSpPr/>
          <p:nvPr userDrawn="1"/>
        </p:nvSpPr>
        <p:spPr>
          <a:xfrm>
            <a:off x="9932986" y="330754"/>
            <a:ext cx="1268186" cy="1268186"/>
          </a:xfrm>
          <a:prstGeom prst="ellipse">
            <a:avLst/>
          </a:prstGeom>
          <a:noFill/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6D35CCD2-B73F-944C-B572-7FBFC7DE22E4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9D8F78D8-558F-3540-A5F4-B1AD8942B341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3F8F621A-F298-2B48-B7E0-8D9BEE8AA763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C17A3A3B-82AE-0A46-AE32-9B111F975BDB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noProof="0"/>
            </a:p>
          </p:txBody>
        </p:sp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DF206CE3-6B94-C340-8BA3-A2A4E407E499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noProof="0"/>
            </a:p>
          </p:txBody>
        </p:sp>
      </p:grpSp>
      <p:sp>
        <p:nvSpPr>
          <p:cNvPr id="30" name="Текст 3">
            <a:extLst>
              <a:ext uri="{FF2B5EF4-FFF2-40B4-BE49-F238E27FC236}">
                <a16:creationId xmlns:a16="http://schemas.microsoft.com/office/drawing/2014/main" id="{1B247C0B-04BA-4D5C-A41D-AEA6021724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3416" y="2057400"/>
            <a:ext cx="3206261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1" name="Объект 2">
            <a:extLst>
              <a:ext uri="{FF2B5EF4-FFF2-40B4-BE49-F238E27FC236}">
                <a16:creationId xmlns:a16="http://schemas.microsoft.com/office/drawing/2014/main" id="{194C619D-34F6-4A29-857A-D76007218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084" y="246187"/>
            <a:ext cx="7467304" cy="561486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951759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2237E7-A574-47D2-9624-D12F47560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246186"/>
            <a:ext cx="11465168" cy="1037492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 rtlCol="0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pPr rtl="0"/>
            <a:fld id="{48BB047D-A6CD-43AB-96F0-683C726B586B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D9C089FD-3BC7-434F-810A-04F78AFC84D2}"/>
              </a:ext>
            </a:extLst>
          </p:cNvPr>
          <p:cNvCxnSpPr>
            <a:cxnSpLocks/>
          </p:cNvCxnSpPr>
          <p:nvPr userDrawn="1"/>
        </p:nvCxnSpPr>
        <p:spPr>
          <a:xfrm>
            <a:off x="-24055" y="1452565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F7AC837-D78F-424C-9FDC-C3A445A5E0B6}"/>
              </a:ext>
            </a:extLst>
          </p:cNvPr>
          <p:cNvCxnSpPr>
            <a:cxnSpLocks/>
          </p:cNvCxnSpPr>
          <p:nvPr userDrawn="1"/>
        </p:nvCxnSpPr>
        <p:spPr>
          <a:xfrm>
            <a:off x="1804745" y="1452565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6831C4EF-58CF-4AEC-9F81-CB38D946A457}"/>
              </a:ext>
            </a:extLst>
          </p:cNvPr>
          <p:cNvCxnSpPr>
            <a:cxnSpLocks/>
          </p:cNvCxnSpPr>
          <p:nvPr userDrawn="1"/>
        </p:nvCxnSpPr>
        <p:spPr>
          <a:xfrm flipV="1">
            <a:off x="2454442" y="1429119"/>
            <a:ext cx="9737558" cy="15383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EC7CCE55-AF4E-4245-BFBC-DEC36E1D4A47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A13A9D50-C6EA-F04C-BB84-891959D759F9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2790B908-BCFE-FA4B-B5E3-36C62E088DE9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C96D4A9D-D054-044B-8920-BE06A68ED267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noProof="0"/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843643B7-9DFD-8C46-881C-69B3D67CA91A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noProof="0"/>
            </a:p>
          </p:txBody>
        </p:sp>
      </p:grpSp>
      <p:sp>
        <p:nvSpPr>
          <p:cNvPr id="13" name="Овал 12">
            <a:extLst>
              <a:ext uri="{FF2B5EF4-FFF2-40B4-BE49-F238E27FC236}">
                <a16:creationId xmlns:a16="http://schemas.microsoft.com/office/drawing/2014/main" id="{82D9D565-739D-4898-97BD-79EB8C7F91EC}"/>
              </a:ext>
            </a:extLst>
          </p:cNvPr>
          <p:cNvSpPr/>
          <p:nvPr userDrawn="1"/>
        </p:nvSpPr>
        <p:spPr>
          <a:xfrm>
            <a:off x="4608159" y="4718683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620FADA3-E777-489C-976D-0B0C4FD31310}"/>
              </a:ext>
            </a:extLst>
          </p:cNvPr>
          <p:cNvSpPr/>
          <p:nvPr userDrawn="1"/>
        </p:nvSpPr>
        <p:spPr>
          <a:xfrm>
            <a:off x="4289752" y="4494279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365147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 rtlCol="0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pPr rtl="0"/>
            <a:fld id="{48BB047D-A6CD-43AB-96F0-683C726B586B}" type="slidenum">
              <a:rPr lang="ru-RU" noProof="0" smtClean="0"/>
              <a:pPr/>
              <a:t>‹#›</a:t>
            </a:fld>
            <a:endParaRPr lang="ru-RU" noProof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DCE8039-0D05-4A75-878A-907B8D44B9E7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C1402252-45E8-45B3-BA5E-DFA33A45474E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1300C883-1ACE-4AF3-9875-792A769588D5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E75483D7-E612-43D2-9B0E-C69356C160DA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noProof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F279C5F2-4C7F-4470-A44F-E8AD69AC9FA0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3875061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BB047D-A6CD-43AB-96F0-683C726B586B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8888A4FD-81F4-4588-9E6D-70E57577D8BF}"/>
              </a:ext>
            </a:extLst>
          </p:cNvPr>
          <p:cNvCxnSpPr>
            <a:cxnSpLocks/>
          </p:cNvCxnSpPr>
          <p:nvPr userDrawn="1"/>
        </p:nvCxnSpPr>
        <p:spPr>
          <a:xfrm>
            <a:off x="5679220" y="2286312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4CF1D2ED-7B25-4251-BF07-47FBAA534810}"/>
              </a:ext>
            </a:extLst>
          </p:cNvPr>
          <p:cNvGrpSpPr/>
          <p:nvPr userDrawn="1"/>
        </p:nvGrpSpPr>
        <p:grpSpPr>
          <a:xfrm>
            <a:off x="11079786" y="421045"/>
            <a:ext cx="748798" cy="134113"/>
            <a:chOff x="4827813" y="2534636"/>
            <a:chExt cx="996651" cy="178504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E397537E-DF51-4990-9447-2DAE98ABC683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3E99CAB5-81F4-4EA8-8B36-4A70C59861FD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16AADF9A-A507-4453-8CE3-3F78BB303FA4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noProof="0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C33AA69F-C4B8-479C-9F0F-69C184D0611F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noProof="0"/>
            </a:p>
          </p:txBody>
        </p:sp>
      </p:grpSp>
      <p:sp>
        <p:nvSpPr>
          <p:cNvPr id="13" name="Овал 12">
            <a:extLst>
              <a:ext uri="{FF2B5EF4-FFF2-40B4-BE49-F238E27FC236}">
                <a16:creationId xmlns:a16="http://schemas.microsoft.com/office/drawing/2014/main" id="{8725921A-0ED5-431E-899C-28A6920B5029}"/>
              </a:ext>
            </a:extLst>
          </p:cNvPr>
          <p:cNvSpPr/>
          <p:nvPr userDrawn="1"/>
        </p:nvSpPr>
        <p:spPr>
          <a:xfrm>
            <a:off x="10039330" y="896815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EE8B169A-8A2F-4425-A9A1-1B828428B434}"/>
              </a:ext>
            </a:extLst>
          </p:cNvPr>
          <p:cNvSpPr/>
          <p:nvPr userDrawn="1"/>
        </p:nvSpPr>
        <p:spPr>
          <a:xfrm>
            <a:off x="9720923" y="672411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43B45974-F6C7-40D3-9399-E05FA19C565E}"/>
              </a:ext>
            </a:extLst>
          </p:cNvPr>
          <p:cNvCxnSpPr>
            <a:cxnSpLocks/>
          </p:cNvCxnSpPr>
          <p:nvPr userDrawn="1"/>
        </p:nvCxnSpPr>
        <p:spPr>
          <a:xfrm>
            <a:off x="7508020" y="2286312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A55704E-D515-4774-90C6-5F887DDAE55E}"/>
              </a:ext>
            </a:extLst>
          </p:cNvPr>
          <p:cNvSpPr/>
          <p:nvPr userDrawn="1"/>
        </p:nvSpPr>
        <p:spPr>
          <a:xfrm>
            <a:off x="469044" y="1"/>
            <a:ext cx="5210176" cy="5961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84878778-0299-471F-A4C9-D0C1E82ED8D2}"/>
              </a:ext>
            </a:extLst>
          </p:cNvPr>
          <p:cNvCxnSpPr>
            <a:cxnSpLocks/>
          </p:cNvCxnSpPr>
          <p:nvPr userDrawn="1"/>
        </p:nvCxnSpPr>
        <p:spPr>
          <a:xfrm>
            <a:off x="1001746" y="1290512"/>
            <a:ext cx="1488621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383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9/9/2019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BB047D-A6CD-43AB-96F0-683C726B586B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9C089FD-3BC7-434F-810A-04F78AFC84D2}"/>
              </a:ext>
            </a:extLst>
          </p:cNvPr>
          <p:cNvCxnSpPr>
            <a:cxnSpLocks/>
          </p:cNvCxnSpPr>
          <p:nvPr userDrawn="1"/>
        </p:nvCxnSpPr>
        <p:spPr>
          <a:xfrm>
            <a:off x="-24055" y="1452565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EF7AC837-D78F-424C-9FDC-C3A445A5E0B6}"/>
              </a:ext>
            </a:extLst>
          </p:cNvPr>
          <p:cNvCxnSpPr>
            <a:cxnSpLocks/>
          </p:cNvCxnSpPr>
          <p:nvPr userDrawn="1"/>
        </p:nvCxnSpPr>
        <p:spPr>
          <a:xfrm>
            <a:off x="1804745" y="1452565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6831C4EF-58CF-4AEC-9F81-CB38D946A457}"/>
              </a:ext>
            </a:extLst>
          </p:cNvPr>
          <p:cNvCxnSpPr>
            <a:cxnSpLocks/>
          </p:cNvCxnSpPr>
          <p:nvPr userDrawn="1"/>
        </p:nvCxnSpPr>
        <p:spPr>
          <a:xfrm flipV="1">
            <a:off x="2454442" y="1429119"/>
            <a:ext cx="9737558" cy="15383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C7CCE55-AF4E-4245-BFBC-DEC36E1D4A47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A13A9D50-C6EA-F04C-BB84-891959D759F9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2790B908-BCFE-FA4B-B5E3-36C62E088DE9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C96D4A9D-D054-044B-8920-BE06A68ED267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noProof="0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843643B7-9DFD-8C46-881C-69B3D67CA91A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noProof="0"/>
            </a:p>
          </p:txBody>
        </p:sp>
      </p:grpSp>
      <p:sp>
        <p:nvSpPr>
          <p:cNvPr id="16" name="Овал 15">
            <a:extLst>
              <a:ext uri="{FF2B5EF4-FFF2-40B4-BE49-F238E27FC236}">
                <a16:creationId xmlns:a16="http://schemas.microsoft.com/office/drawing/2014/main" id="{E72FB389-5EA4-4084-B7A2-A4D0A43561F6}"/>
              </a:ext>
            </a:extLst>
          </p:cNvPr>
          <p:cNvSpPr/>
          <p:nvPr userDrawn="1"/>
        </p:nvSpPr>
        <p:spPr>
          <a:xfrm>
            <a:off x="4608159" y="4718683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F7783FE1-0115-4345-89B2-C073569FB8EE}"/>
              </a:ext>
            </a:extLst>
          </p:cNvPr>
          <p:cNvSpPr/>
          <p:nvPr userDrawn="1"/>
        </p:nvSpPr>
        <p:spPr>
          <a:xfrm>
            <a:off x="4289752" y="4494279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18154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9/9/2019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BB047D-A6CD-43AB-96F0-683C726B586B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9C089FD-3BC7-434F-810A-04F78AFC84D2}"/>
              </a:ext>
            </a:extLst>
          </p:cNvPr>
          <p:cNvCxnSpPr>
            <a:cxnSpLocks/>
          </p:cNvCxnSpPr>
          <p:nvPr userDrawn="1"/>
        </p:nvCxnSpPr>
        <p:spPr>
          <a:xfrm>
            <a:off x="-24055" y="1452565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EF7AC837-D78F-424C-9FDC-C3A445A5E0B6}"/>
              </a:ext>
            </a:extLst>
          </p:cNvPr>
          <p:cNvCxnSpPr>
            <a:cxnSpLocks/>
          </p:cNvCxnSpPr>
          <p:nvPr userDrawn="1"/>
        </p:nvCxnSpPr>
        <p:spPr>
          <a:xfrm>
            <a:off x="1804745" y="1452565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6831C4EF-58CF-4AEC-9F81-CB38D946A457}"/>
              </a:ext>
            </a:extLst>
          </p:cNvPr>
          <p:cNvCxnSpPr>
            <a:cxnSpLocks/>
          </p:cNvCxnSpPr>
          <p:nvPr userDrawn="1"/>
        </p:nvCxnSpPr>
        <p:spPr>
          <a:xfrm flipV="1">
            <a:off x="2454442" y="1429119"/>
            <a:ext cx="9737558" cy="15383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EC7CCE55-AF4E-4245-BFBC-DEC36E1D4A47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A13A9D50-C6EA-F04C-BB84-891959D759F9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2790B908-BCFE-FA4B-B5E3-36C62E088DE9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C96D4A9D-D054-044B-8920-BE06A68ED267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noProof="0"/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843643B7-9DFD-8C46-881C-69B3D67CA91A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noProof="0"/>
            </a:p>
          </p:txBody>
        </p:sp>
      </p:grpSp>
      <p:sp>
        <p:nvSpPr>
          <p:cNvPr id="18" name="Овал 17">
            <a:extLst>
              <a:ext uri="{FF2B5EF4-FFF2-40B4-BE49-F238E27FC236}">
                <a16:creationId xmlns:a16="http://schemas.microsoft.com/office/drawing/2014/main" id="{12892DF4-5A8A-4E92-A425-210ABE570F58}"/>
              </a:ext>
            </a:extLst>
          </p:cNvPr>
          <p:cNvSpPr/>
          <p:nvPr userDrawn="1"/>
        </p:nvSpPr>
        <p:spPr>
          <a:xfrm>
            <a:off x="4608159" y="4718683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99AE2680-A46C-4B06-9ED9-53E617C1F174}"/>
              </a:ext>
            </a:extLst>
          </p:cNvPr>
          <p:cNvSpPr/>
          <p:nvPr userDrawn="1"/>
        </p:nvSpPr>
        <p:spPr>
          <a:xfrm>
            <a:off x="4289752" y="4494279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24844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9/9/2019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BB047D-A6CD-43AB-96F0-683C726B586B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9C089FD-3BC7-434F-810A-04F78AFC84D2}"/>
              </a:ext>
            </a:extLst>
          </p:cNvPr>
          <p:cNvCxnSpPr>
            <a:cxnSpLocks/>
          </p:cNvCxnSpPr>
          <p:nvPr userDrawn="1"/>
        </p:nvCxnSpPr>
        <p:spPr>
          <a:xfrm>
            <a:off x="-24055" y="1452565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EF7AC837-D78F-424C-9FDC-C3A445A5E0B6}"/>
              </a:ext>
            </a:extLst>
          </p:cNvPr>
          <p:cNvCxnSpPr>
            <a:cxnSpLocks/>
          </p:cNvCxnSpPr>
          <p:nvPr userDrawn="1"/>
        </p:nvCxnSpPr>
        <p:spPr>
          <a:xfrm>
            <a:off x="1804745" y="1452565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6831C4EF-58CF-4AEC-9F81-CB38D946A457}"/>
              </a:ext>
            </a:extLst>
          </p:cNvPr>
          <p:cNvCxnSpPr>
            <a:cxnSpLocks/>
          </p:cNvCxnSpPr>
          <p:nvPr userDrawn="1"/>
        </p:nvCxnSpPr>
        <p:spPr>
          <a:xfrm flipV="1">
            <a:off x="2454442" y="1429119"/>
            <a:ext cx="9737558" cy="15383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C7CCE55-AF4E-4245-BFBC-DEC36E1D4A47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A13A9D50-C6EA-F04C-BB84-891959D759F9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2790B908-BCFE-FA4B-B5E3-36C62E088DE9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C96D4A9D-D054-044B-8920-BE06A68ED267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noProof="0"/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843643B7-9DFD-8C46-881C-69B3D67CA91A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noProof="0"/>
            </a:p>
          </p:txBody>
        </p:sp>
      </p:grpSp>
      <p:sp>
        <p:nvSpPr>
          <p:cNvPr id="14" name="Овал 13">
            <a:extLst>
              <a:ext uri="{FF2B5EF4-FFF2-40B4-BE49-F238E27FC236}">
                <a16:creationId xmlns:a16="http://schemas.microsoft.com/office/drawing/2014/main" id="{82D9D565-739D-4898-97BD-79EB8C7F91EC}"/>
              </a:ext>
            </a:extLst>
          </p:cNvPr>
          <p:cNvSpPr/>
          <p:nvPr userDrawn="1"/>
        </p:nvSpPr>
        <p:spPr>
          <a:xfrm>
            <a:off x="4608159" y="4718683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620FADA3-E777-489C-976D-0B0C4FD31310}"/>
              </a:ext>
            </a:extLst>
          </p:cNvPr>
          <p:cNvSpPr/>
          <p:nvPr userDrawn="1"/>
        </p:nvSpPr>
        <p:spPr>
          <a:xfrm>
            <a:off x="4289752" y="4494279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34748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9/9/2019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BB047D-A6CD-43AB-96F0-683C726B586B}" type="slidenum">
              <a:rPr lang="ru-RU" noProof="0" smtClean="0"/>
              <a:pPr/>
              <a:t>‹#›</a:t>
            </a:fld>
            <a:endParaRPr lang="ru-RU" noProof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8DCE8039-0D05-4A75-878A-907B8D44B9E7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C1402252-45E8-45B3-BA5E-DFA33A45474E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1300C883-1ACE-4AF3-9875-792A769588D5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E75483D7-E612-43D2-9B0E-C69356C160DA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noProof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F279C5F2-4C7F-4470-A44F-E8AD69AC9FA0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3395064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9/9/2019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BB047D-A6CD-43AB-96F0-683C726B586B}" type="slidenum">
              <a:rPr lang="ru-RU" noProof="0" smtClean="0"/>
              <a:pPr/>
              <a:t>‹#›</a:t>
            </a:fld>
            <a:endParaRPr lang="ru-RU" noProof="0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A6A27954-3A0E-430B-AD48-05A3F3278D70}"/>
              </a:ext>
            </a:extLst>
          </p:cNvPr>
          <p:cNvGrpSpPr/>
          <p:nvPr userDrawn="1"/>
        </p:nvGrpSpPr>
        <p:grpSpPr>
          <a:xfrm>
            <a:off x="-24056" y="1452564"/>
            <a:ext cx="3385227" cy="134113"/>
            <a:chOff x="-24055" y="1452565"/>
            <a:chExt cx="2374534" cy="0"/>
          </a:xfrm>
        </p:grpSpPr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D9C089FD-3BC7-434F-810A-04F78AFC84D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4055" y="1452565"/>
              <a:ext cx="1717831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EF7AC837-D78F-424C-9FDC-C3A445A5E0B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04745" y="1452565"/>
              <a:ext cx="545734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Овал 10">
            <a:extLst>
              <a:ext uri="{FF2B5EF4-FFF2-40B4-BE49-F238E27FC236}">
                <a16:creationId xmlns:a16="http://schemas.microsoft.com/office/drawing/2014/main" id="{3F366940-FB5E-4B76-8829-80C14F137B3A}"/>
              </a:ext>
            </a:extLst>
          </p:cNvPr>
          <p:cNvSpPr/>
          <p:nvPr userDrawn="1"/>
        </p:nvSpPr>
        <p:spPr>
          <a:xfrm>
            <a:off x="10251393" y="555158"/>
            <a:ext cx="3298372" cy="3298372"/>
          </a:xfrm>
          <a:prstGeom prst="ellipse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75486FFB-46EF-4E74-BFFF-7ED054DB0D9C}"/>
              </a:ext>
            </a:extLst>
          </p:cNvPr>
          <p:cNvSpPr/>
          <p:nvPr userDrawn="1"/>
        </p:nvSpPr>
        <p:spPr>
          <a:xfrm>
            <a:off x="9932986" y="330754"/>
            <a:ext cx="1268186" cy="1268186"/>
          </a:xfrm>
          <a:prstGeom prst="ellipse">
            <a:avLst/>
          </a:prstGeom>
          <a:noFill/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D35CCD2-B73F-944C-B572-7FBFC7DE22E4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9D8F78D8-558F-3540-A5F4-B1AD8942B341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3F8F621A-F298-2B48-B7E0-8D9BEE8AA763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C17A3A3B-82AE-0A46-AE32-9B111F975BDB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noProof="0"/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DF206CE3-6B94-C340-8BA3-A2A4E407E499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31130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9/9/2019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BB047D-A6CD-43AB-96F0-683C726B586B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93E40EC-FFAE-4BC0-932E-60CC9A1785C0}"/>
              </a:ext>
            </a:extLst>
          </p:cNvPr>
          <p:cNvCxnSpPr>
            <a:cxnSpLocks/>
          </p:cNvCxnSpPr>
          <p:nvPr userDrawn="1"/>
        </p:nvCxnSpPr>
        <p:spPr>
          <a:xfrm>
            <a:off x="5351690" y="3748188"/>
            <a:ext cx="1488621" cy="0"/>
          </a:xfrm>
          <a:prstGeom prst="line">
            <a:avLst/>
          </a:prstGeom>
          <a:ln w="139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65844635-8274-49B1-BBEC-354A0872E526}"/>
              </a:ext>
            </a:extLst>
          </p:cNvPr>
          <p:cNvGrpSpPr/>
          <p:nvPr userDrawn="1"/>
        </p:nvGrpSpPr>
        <p:grpSpPr>
          <a:xfrm>
            <a:off x="5721601" y="4594679"/>
            <a:ext cx="748798" cy="134113"/>
            <a:chOff x="4827813" y="2534636"/>
            <a:chExt cx="996651" cy="178504"/>
          </a:xfrm>
        </p:grpSpPr>
        <p:sp>
          <p:nvSpPr>
            <p:cNvPr id="10" name="Овал 18">
              <a:extLst>
                <a:ext uri="{FF2B5EF4-FFF2-40B4-BE49-F238E27FC236}">
                  <a16:creationId xmlns:a16="http://schemas.microsoft.com/office/drawing/2014/main" id="{9754643C-5B30-4FC2-BFAC-4FD007AC9EC7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23FDDB55-6BA5-4489-9E37-4A76254A5CD7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DA023CF8-2471-40A5-B2EF-E9BF4DF2C0E1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noProof="0"/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F9B0428F-5D1A-4CD3-BDA2-9CA7F5141455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21472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9/9/2019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8BB047D-A6CD-43AB-96F0-683C726B586B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83564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6" r:id="rId14"/>
    <p:sldLayoutId id="2147483737" r:id="rId15"/>
    <p:sldLayoutId id="2147483738" r:id="rId16"/>
    <p:sldLayoutId id="2147483739" r:id="rId17"/>
    <p:sldLayoutId id="2147483667" r:id="rId18"/>
    <p:sldLayoutId id="2147483668" r:id="rId19"/>
    <p:sldLayoutId id="2147483666" r:id="rId20"/>
    <p:sldLayoutId id="2147483669" r:id="rId21"/>
    <p:sldLayoutId id="2147483670" r:id="rId22"/>
    <p:sldLayoutId id="2147483671" r:id="rId23"/>
    <p:sldLayoutId id="2147483672" r:id="rId24"/>
    <p:sldLayoutId id="2147483664" r:id="rId25"/>
    <p:sldLayoutId id="2147483665" r:id="rId2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png"/><Relationship Id="rId5" Type="http://schemas.openxmlformats.org/officeDocument/2006/relationships/hyperlink" Target="http://demosputnik.dedal.ru/" TargetMode="Externa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8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1DF7D53-1D50-48D8-B3B4-B9632324B2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dirty="0" smtClean="0"/>
              <a:t>Система мониторинга транспортных средств</a:t>
            </a:r>
            <a:endParaRPr lang="ru-RU" dirty="0"/>
          </a:p>
        </p:txBody>
      </p:sp>
      <p:pic>
        <p:nvPicPr>
          <p:cNvPr id="36" name="Рисунок 35" descr="вид сверху на мост над водой">
            <a:extLst>
              <a:ext uri="{FF2B5EF4-FFF2-40B4-BE49-F238E27FC236}">
                <a16:creationId xmlns:a16="http://schemas.microsoft.com/office/drawing/2014/main" id="{F7CD9EDC-C949-4D72-B04B-A61A034595A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" b="29"/>
          <a:stretch>
            <a:fillRect/>
          </a:stretch>
        </p:blipFill>
        <p:spPr/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404" y="2711783"/>
            <a:ext cx="3230281" cy="857597"/>
          </a:xfrm>
          <a:prstGeom prst="rect">
            <a:avLst/>
          </a:prstGeom>
        </p:spPr>
      </p:pic>
      <p:pic>
        <p:nvPicPr>
          <p:cNvPr id="1026" name="Picture 2" descr="Y:\Дедал\дедал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494" y="322312"/>
            <a:ext cx="970721" cy="87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Y:\Дедал\ab4d39443ae45be5fbc489d70912f987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5" t="21729" r="27571" b="20470"/>
          <a:stretch/>
        </p:blipFill>
        <p:spPr bwMode="auto">
          <a:xfrm>
            <a:off x="11215335" y="253349"/>
            <a:ext cx="733775" cy="94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406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3D22C0-3CE1-4FA1-9604-2CFDBC95D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1708727"/>
            <a:ext cx="3829893" cy="452220"/>
          </a:xfrm>
        </p:spPr>
        <p:txBody>
          <a:bodyPr rtlCol="0"/>
          <a:lstStyle/>
          <a:p>
            <a:r>
              <a:rPr lang="ru-RU" dirty="0"/>
              <a:t>Схема </a:t>
            </a:r>
            <a:r>
              <a:rPr lang="ru-RU" dirty="0" smtClean="0"/>
              <a:t>комплекса</a:t>
            </a:r>
            <a:endParaRPr lang="ru-RU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E93D22C0-3CE1-4FA1-9604-2CFDBC95D0D2}"/>
              </a:ext>
            </a:extLst>
          </p:cNvPr>
          <p:cNvSpPr txBox="1">
            <a:spLocks/>
          </p:cNvSpPr>
          <p:nvPr/>
        </p:nvSpPr>
        <p:spPr>
          <a:xfrm>
            <a:off x="7684656" y="1708727"/>
            <a:ext cx="3708400" cy="45222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63416" y="2506662"/>
            <a:ext cx="3829893" cy="345452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На схеме графически представлен состав системы мониторинга транспортных средств «Спутник» в исполнении для автотранспорта.</a:t>
            </a:r>
          </a:p>
          <a:p>
            <a:pPr marL="0" indent="0">
              <a:buNone/>
            </a:pPr>
            <a:r>
              <a:rPr lang="ru-RU" dirty="0" smtClean="0"/>
              <a:t>Сложность и время монтажа на одно транспортное средство зависит от модели и количества подключаемых к системе датчиков.</a:t>
            </a:r>
            <a:endParaRPr lang="ru-RU" dirty="0"/>
          </a:p>
        </p:txBody>
      </p:sp>
      <p:sp>
        <p:nvSpPr>
          <p:cNvPr id="8" name="Объект 12">
            <a:extLst>
              <a:ext uri="{FF2B5EF4-FFF2-40B4-BE49-F238E27FC236}">
                <a16:creationId xmlns:a16="http://schemas.microsoft.com/office/drawing/2014/main" id="{7378E833-4562-4660-94DC-D642C584CBF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82540" y="6453188"/>
            <a:ext cx="2664000" cy="249237"/>
          </a:xfrm>
        </p:spPr>
        <p:txBody>
          <a:bodyPr rtlCol="0"/>
          <a:lstStyle/>
          <a:p>
            <a:pPr rtl="0"/>
            <a:r>
              <a:rPr lang="ru-RU" dirty="0" smtClean="0"/>
              <a:t>АО «НПК «Дедал»</a:t>
            </a:r>
            <a:endParaRPr lang="ru-RU" dirty="0"/>
          </a:p>
        </p:txBody>
      </p:sp>
      <p:pic>
        <p:nvPicPr>
          <p:cNvPr id="11" name="Picture 2" descr="Y:\Дедал\дедал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50" y="6442587"/>
            <a:ext cx="27911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Y:\Дедал\ab4d39443ae45be5fbc489d70912f98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5" t="21729" r="27571" b="20470"/>
          <a:stretch/>
        </p:blipFill>
        <p:spPr bwMode="auto">
          <a:xfrm>
            <a:off x="245011" y="6416299"/>
            <a:ext cx="223533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E93D22C0-3CE1-4FA1-9604-2CFDBC95D0D2}"/>
              </a:ext>
            </a:extLst>
          </p:cNvPr>
          <p:cNvSpPr txBox="1">
            <a:spLocks/>
          </p:cNvSpPr>
          <p:nvPr/>
        </p:nvSpPr>
        <p:spPr>
          <a:xfrm>
            <a:off x="5938980" y="704252"/>
            <a:ext cx="3999345" cy="45222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0" dirty="0">
                <a:latin typeface="+mn-lt"/>
                <a:ea typeface="+mn-ea"/>
                <a:cs typeface="+mn-cs"/>
              </a:rPr>
              <a:t>Исполнение для </a:t>
            </a:r>
            <a:r>
              <a:rPr lang="ru-RU" sz="1800" b="0" dirty="0" smtClean="0">
                <a:latin typeface="+mn-lt"/>
                <a:ea typeface="+mn-ea"/>
                <a:cs typeface="+mn-cs"/>
              </a:rPr>
              <a:t>автотранспорта</a:t>
            </a:r>
            <a:endParaRPr lang="ru-RU" sz="1800" b="0" dirty="0"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692" y="1348508"/>
            <a:ext cx="6127851" cy="51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5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3D22C0-3CE1-4FA1-9604-2CFDBC95D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1708727"/>
            <a:ext cx="3829893" cy="452220"/>
          </a:xfrm>
        </p:spPr>
        <p:txBody>
          <a:bodyPr rtlCol="0"/>
          <a:lstStyle/>
          <a:p>
            <a:r>
              <a:rPr lang="ru-RU" dirty="0"/>
              <a:t>Схема </a:t>
            </a:r>
            <a:r>
              <a:rPr lang="ru-RU" dirty="0" smtClean="0"/>
              <a:t>комплекса</a:t>
            </a:r>
            <a:endParaRPr lang="ru-RU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E93D22C0-3CE1-4FA1-9604-2CFDBC95D0D2}"/>
              </a:ext>
            </a:extLst>
          </p:cNvPr>
          <p:cNvSpPr txBox="1">
            <a:spLocks/>
          </p:cNvSpPr>
          <p:nvPr/>
        </p:nvSpPr>
        <p:spPr>
          <a:xfrm>
            <a:off x="7684656" y="1708727"/>
            <a:ext cx="3708400" cy="45222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63416" y="2506662"/>
            <a:ext cx="3829893" cy="345452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На схеме графически представлен состав системы мониторинга транспортных средств «Спутник» в исполнении для надводного транспорта.</a:t>
            </a:r>
          </a:p>
          <a:p>
            <a:pPr marL="0" indent="0">
              <a:buNone/>
            </a:pPr>
            <a:r>
              <a:rPr lang="ru-RU" dirty="0" smtClean="0"/>
              <a:t>Монтаж на одно судно всей аппаратной части комплекса занимает 15 минут. Корпус имеет класс</a:t>
            </a:r>
            <a:r>
              <a:rPr lang="en-US" dirty="0" smtClean="0"/>
              <a:t> </a:t>
            </a:r>
            <a:r>
              <a:rPr lang="ru-RU" dirty="0" smtClean="0"/>
              <a:t>защищенности </a:t>
            </a:r>
            <a:r>
              <a:rPr lang="en-US" dirty="0" smtClean="0"/>
              <a:t>IP5</a:t>
            </a:r>
            <a:r>
              <a:rPr lang="ru-RU" dirty="0" smtClean="0"/>
              <a:t>6.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738" y="1156472"/>
            <a:ext cx="7621425" cy="4477710"/>
          </a:xfrm>
          <a:prstGeom prst="rect">
            <a:avLst/>
          </a:prstGeom>
        </p:spPr>
      </p:pic>
      <p:sp>
        <p:nvSpPr>
          <p:cNvPr id="8" name="Объект 12">
            <a:extLst>
              <a:ext uri="{FF2B5EF4-FFF2-40B4-BE49-F238E27FC236}">
                <a16:creationId xmlns:a16="http://schemas.microsoft.com/office/drawing/2014/main" id="{7378E833-4562-4660-94DC-D642C584CBF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82540" y="6453188"/>
            <a:ext cx="2664000" cy="249237"/>
          </a:xfrm>
        </p:spPr>
        <p:txBody>
          <a:bodyPr rtlCol="0"/>
          <a:lstStyle/>
          <a:p>
            <a:pPr rtl="0"/>
            <a:r>
              <a:rPr lang="ru-RU" dirty="0" smtClean="0"/>
              <a:t>АО «НПК «Дедал»</a:t>
            </a:r>
            <a:endParaRPr lang="ru-RU" dirty="0"/>
          </a:p>
        </p:txBody>
      </p:sp>
      <p:pic>
        <p:nvPicPr>
          <p:cNvPr id="11" name="Picture 2" descr="Y:\Дедал\дедал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50" y="6442587"/>
            <a:ext cx="27911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Y:\Дедал\ab4d39443ae45be5fbc489d70912f98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5" t="21729" r="27571" b="20470"/>
          <a:stretch/>
        </p:blipFill>
        <p:spPr bwMode="auto">
          <a:xfrm>
            <a:off x="245011" y="6416299"/>
            <a:ext cx="223533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E93D22C0-3CE1-4FA1-9604-2CFDBC95D0D2}"/>
              </a:ext>
            </a:extLst>
          </p:cNvPr>
          <p:cNvSpPr txBox="1">
            <a:spLocks/>
          </p:cNvSpPr>
          <p:nvPr/>
        </p:nvSpPr>
        <p:spPr>
          <a:xfrm>
            <a:off x="5494211" y="654235"/>
            <a:ext cx="6282152" cy="45222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0" dirty="0">
                <a:latin typeface="+mn-lt"/>
                <a:ea typeface="+mn-ea"/>
                <a:cs typeface="+mn-cs"/>
              </a:rPr>
              <a:t>Исполнение для надводного транспорта</a:t>
            </a:r>
          </a:p>
        </p:txBody>
      </p:sp>
    </p:spTree>
    <p:extLst>
      <p:ext uri="{BB962C8B-B14F-4D97-AF65-F5344CB8AC3E}">
        <p14:creationId xmlns:p14="http://schemas.microsoft.com/office/powerpoint/2010/main" val="31543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02C0A42-6D1B-4B6E-959B-1609A3825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Где это работает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DE42C9A-B4DC-4A46-A073-8421E387B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8430" y="2506662"/>
            <a:ext cx="4659924" cy="3454523"/>
          </a:xfrm>
        </p:spPr>
        <p:txBody>
          <a:bodyPr rtlCol="0"/>
          <a:lstStyle/>
          <a:p>
            <a:pPr marL="0" indent="0" rtl="0">
              <a:buNone/>
            </a:pPr>
            <a:r>
              <a:rPr lang="ru-RU" sz="1800" dirty="0" smtClean="0"/>
              <a:t>В качестве системы мониторинга надводного транспорта комплекс «Спутник» может использоваться как на государственных и частных коммерческих судах, так и на небольших прогулочных яхтах и катерах. </a:t>
            </a:r>
            <a:r>
              <a:rPr lang="ru-RU" dirty="0" smtClean="0"/>
              <a:t>Количество транспортных средств, подключаемых к системе, не ограничено.</a:t>
            </a:r>
            <a:endParaRPr lang="ru-RU" sz="1800" dirty="0" smtClean="0"/>
          </a:p>
          <a:p>
            <a:pPr marL="0" indent="0" rtl="0">
              <a:buNone/>
            </a:pPr>
            <a:r>
              <a:rPr lang="ru-RU" sz="1800" dirty="0" smtClean="0"/>
              <a:t>В настоящее время система мониторинга «Спутник» установлена на одном из судов, принадлежащих ФГБУ «Канал имени Москвы» и бесперебойно функционирует без потерь сигнала с передающего устройства.</a:t>
            </a:r>
            <a:endParaRPr lang="ru-RU" sz="1800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6E11806-F302-4002-BC05-308E87F6B5B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13" y="0"/>
            <a:ext cx="4263439" cy="5961063"/>
          </a:xfrm>
        </p:spPr>
      </p:pic>
      <p:sp>
        <p:nvSpPr>
          <p:cNvPr id="7" name="Объект 12">
            <a:extLst>
              <a:ext uri="{FF2B5EF4-FFF2-40B4-BE49-F238E27FC236}">
                <a16:creationId xmlns:a16="http://schemas.microsoft.com/office/drawing/2014/main" id="{7378E833-4562-4660-94DC-D642C584CBF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82540" y="6453188"/>
            <a:ext cx="2664000" cy="249237"/>
          </a:xfrm>
        </p:spPr>
        <p:txBody>
          <a:bodyPr rtlCol="0"/>
          <a:lstStyle/>
          <a:p>
            <a:pPr rtl="0"/>
            <a:r>
              <a:rPr lang="ru-RU" dirty="0" smtClean="0"/>
              <a:t>АО «НПК «Дедал»</a:t>
            </a:r>
            <a:endParaRPr lang="ru-RU" dirty="0"/>
          </a:p>
        </p:txBody>
      </p:sp>
      <p:pic>
        <p:nvPicPr>
          <p:cNvPr id="8" name="Picture 2" descr="Y:\Дедал\дедал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50" y="6442587"/>
            <a:ext cx="27911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Y:\Дедал\ab4d39443ae45be5fbc489d70912f98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5" t="21729" r="27571" b="20470"/>
          <a:stretch/>
        </p:blipFill>
        <p:spPr bwMode="auto">
          <a:xfrm>
            <a:off x="245011" y="6416299"/>
            <a:ext cx="223533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80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AF209E-D17D-4F20-A6D0-C685853DE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Как опробовать</a:t>
            </a:r>
            <a:endParaRPr lang="ru-RU" dirty="0"/>
          </a:p>
        </p:txBody>
      </p:sp>
      <p:sp>
        <p:nvSpPr>
          <p:cNvPr id="12" name="Объект 3">
            <a:extLst>
              <a:ext uri="{FF2B5EF4-FFF2-40B4-BE49-F238E27FC236}">
                <a16:creationId xmlns:a16="http://schemas.microsoft.com/office/drawing/2014/main" id="{54E05A85-0100-4B67-A2A5-22134AD6255A}"/>
              </a:ext>
            </a:extLst>
          </p:cNvPr>
          <p:cNvSpPr txBox="1">
            <a:spLocks/>
          </p:cNvSpPr>
          <p:nvPr/>
        </p:nvSpPr>
        <p:spPr>
          <a:xfrm>
            <a:off x="363415" y="1970263"/>
            <a:ext cx="3008434" cy="42178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i="1" dirty="0" smtClean="0"/>
              <a:t>Скачать приложения, оценить возможности и удобство интерфейса можно, воспользовавшись демонстрационными версиями продуктов</a:t>
            </a:r>
          </a:p>
        </p:txBody>
      </p:sp>
      <p:sp>
        <p:nvSpPr>
          <p:cNvPr id="15" name="Объект 12">
            <a:extLst>
              <a:ext uri="{FF2B5EF4-FFF2-40B4-BE49-F238E27FC236}">
                <a16:creationId xmlns:a16="http://schemas.microsoft.com/office/drawing/2014/main" id="{7378E833-4562-4660-94DC-D642C584CBF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82540" y="6453188"/>
            <a:ext cx="2664000" cy="249237"/>
          </a:xfrm>
        </p:spPr>
        <p:txBody>
          <a:bodyPr rtlCol="0"/>
          <a:lstStyle/>
          <a:p>
            <a:pPr rtl="0"/>
            <a:r>
              <a:rPr lang="ru-RU" dirty="0" smtClean="0"/>
              <a:t>АО «НПК «Дедал»</a:t>
            </a:r>
            <a:endParaRPr lang="ru-RU" dirty="0"/>
          </a:p>
        </p:txBody>
      </p:sp>
      <p:pic>
        <p:nvPicPr>
          <p:cNvPr id="16" name="Picture 2" descr="Y:\Дедал\дедал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50" y="6442587"/>
            <a:ext cx="27911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Y:\Дедал\ab4d39443ae45be5fbc489d70912f98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5" t="21729" r="27571" b="20470"/>
          <a:stretch/>
        </p:blipFill>
        <p:spPr bwMode="auto">
          <a:xfrm>
            <a:off x="245011" y="6416299"/>
            <a:ext cx="223533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3990108" y="1720608"/>
            <a:ext cx="77493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Для демонстрации возможностей системы доступен </a:t>
            </a:r>
            <a:r>
              <a:rPr lang="ru-RU" dirty="0" smtClean="0"/>
              <a:t>сайт </a:t>
            </a:r>
            <a:r>
              <a:rPr lang="en-US" dirty="0" smtClean="0">
                <a:hlinkClick r:id="rId5"/>
              </a:rPr>
              <a:t>http://demosputnik.dedal.ru</a:t>
            </a:r>
            <a:r>
              <a:rPr lang="ru-RU" dirty="0" smtClean="0"/>
              <a:t>. Данные </a:t>
            </a:r>
            <a:r>
              <a:rPr lang="ru-RU" dirty="0"/>
              <a:t>для </a:t>
            </a:r>
            <a:r>
              <a:rPr lang="ru-RU" dirty="0" smtClean="0"/>
              <a:t>авторизации в веб-интерфейсе</a:t>
            </a:r>
            <a:endParaRPr lang="ru-RU" dirty="0"/>
          </a:p>
          <a:p>
            <a:r>
              <a:rPr lang="ru-RU" b="1" dirty="0"/>
              <a:t>Логин</a:t>
            </a:r>
            <a:r>
              <a:rPr lang="ru-RU" dirty="0"/>
              <a:t>: </a:t>
            </a:r>
            <a:r>
              <a:rPr lang="en-US" dirty="0"/>
              <a:t>demo</a:t>
            </a:r>
            <a:r>
              <a:rPr lang="ru-RU" dirty="0"/>
              <a:t>, </a:t>
            </a:r>
            <a:r>
              <a:rPr lang="ru-RU" b="1" dirty="0"/>
              <a:t>пароль</a:t>
            </a:r>
            <a:r>
              <a:rPr lang="ru-RU" dirty="0"/>
              <a:t>:</a:t>
            </a:r>
            <a:r>
              <a:rPr lang="en-US" dirty="0"/>
              <a:t> </a:t>
            </a:r>
            <a:r>
              <a:rPr lang="en-US" dirty="0" err="1" smtClean="0"/>
              <a:t>dsputnik</a:t>
            </a:r>
            <a:endParaRPr lang="en-US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988620" y="5260892"/>
            <a:ext cx="7584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магазине </a:t>
            </a:r>
            <a:r>
              <a:rPr lang="en-US" dirty="0" smtClean="0"/>
              <a:t>Play </a:t>
            </a:r>
            <a:r>
              <a:rPr lang="ru-RU" dirty="0" smtClean="0"/>
              <a:t>Маркет</a:t>
            </a:r>
            <a:r>
              <a:rPr lang="en-US" dirty="0" smtClean="0"/>
              <a:t> </a:t>
            </a:r>
            <a:r>
              <a:rPr lang="ru-RU" dirty="0" smtClean="0"/>
              <a:t>доступно для </a:t>
            </a:r>
            <a:r>
              <a:rPr lang="ru-RU" dirty="0"/>
              <a:t>свободного скачивания</a:t>
            </a:r>
            <a:r>
              <a:rPr lang="ru-RU" dirty="0" smtClean="0"/>
              <a:t> </a:t>
            </a:r>
            <a:r>
              <a:rPr lang="ru-RU" dirty="0"/>
              <a:t>приложение </a:t>
            </a:r>
            <a:r>
              <a:rPr lang="ru-RU" dirty="0" smtClean="0"/>
              <a:t>«Спутник.Монитор». Данные </a:t>
            </a:r>
            <a:r>
              <a:rPr lang="ru-RU" dirty="0"/>
              <a:t>для авторизации:</a:t>
            </a:r>
          </a:p>
          <a:p>
            <a:r>
              <a:rPr lang="ru-RU" b="1" dirty="0"/>
              <a:t>Адрес</a:t>
            </a:r>
            <a:r>
              <a:rPr lang="ru-RU" dirty="0"/>
              <a:t>: </a:t>
            </a:r>
            <a:r>
              <a:rPr lang="en-US" dirty="0" smtClean="0"/>
              <a:t>demosputnik.dedal.ru</a:t>
            </a:r>
            <a:r>
              <a:rPr lang="ru-RU" dirty="0" smtClean="0"/>
              <a:t>, </a:t>
            </a:r>
            <a:r>
              <a:rPr lang="ru-RU" b="1" dirty="0" smtClean="0"/>
              <a:t>логин</a:t>
            </a:r>
            <a:r>
              <a:rPr lang="ru-RU" dirty="0"/>
              <a:t>: </a:t>
            </a:r>
            <a:r>
              <a:rPr lang="en-US" dirty="0" smtClean="0"/>
              <a:t>demo</a:t>
            </a:r>
            <a:r>
              <a:rPr lang="ru-RU" dirty="0" smtClean="0"/>
              <a:t>, </a:t>
            </a:r>
            <a:r>
              <a:rPr lang="ru-RU" b="1" dirty="0" smtClean="0"/>
              <a:t>пароль</a:t>
            </a:r>
            <a:r>
              <a:rPr lang="ru-RU" dirty="0"/>
              <a:t>: </a:t>
            </a:r>
            <a:r>
              <a:rPr lang="en-US" dirty="0" err="1"/>
              <a:t>dsputnik</a:t>
            </a:r>
            <a:endParaRPr lang="ru-RU" dirty="0"/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8A1B14A5-E7B8-4F35-8378-DB748F6A6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80985" y="4940932"/>
            <a:ext cx="3008434" cy="290068"/>
          </a:xfrm>
        </p:spPr>
        <p:txBody>
          <a:bodyPr rtlCol="0"/>
          <a:lstStyle/>
          <a:p>
            <a:pPr rtl="0"/>
            <a:r>
              <a:rPr lang="ru-RU" dirty="0" smtClean="0">
                <a:solidFill>
                  <a:schemeClr val="accent1"/>
                </a:solidFill>
              </a:rPr>
              <a:t>Мобильное приложение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8A1B14A5-E7B8-4F35-8378-DB748F6A6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80985" y="1417553"/>
            <a:ext cx="3008434" cy="290068"/>
          </a:xfrm>
        </p:spPr>
        <p:txBody>
          <a:bodyPr rtlCol="0"/>
          <a:lstStyle/>
          <a:p>
            <a:pPr rtl="0"/>
            <a:r>
              <a:rPr lang="ru-RU" dirty="0" smtClean="0">
                <a:solidFill>
                  <a:schemeClr val="accent1"/>
                </a:solidFill>
              </a:rPr>
              <a:t>Веб-интерфейс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988620" y="3380437"/>
            <a:ext cx="7584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сайте </a:t>
            </a:r>
            <a:r>
              <a:rPr lang="en-US" dirty="0">
                <a:hlinkClick r:id="rId5"/>
              </a:rPr>
              <a:t>http://demosputnik.dedal.ru</a:t>
            </a:r>
            <a:r>
              <a:rPr lang="ru-RU" dirty="0" smtClean="0"/>
              <a:t> для скачивания доступна программа «База-С»</a:t>
            </a:r>
          </a:p>
          <a:p>
            <a:r>
              <a:rPr lang="ru-RU" b="1" dirty="0"/>
              <a:t>Логин</a:t>
            </a:r>
            <a:r>
              <a:rPr lang="ru-RU" dirty="0"/>
              <a:t>: </a:t>
            </a:r>
            <a:r>
              <a:rPr lang="en-US" dirty="0"/>
              <a:t>demo</a:t>
            </a:r>
            <a:r>
              <a:rPr lang="ru-RU" dirty="0"/>
              <a:t>, </a:t>
            </a:r>
            <a:r>
              <a:rPr lang="ru-RU" b="1" dirty="0"/>
              <a:t>пароль</a:t>
            </a:r>
            <a:r>
              <a:rPr lang="ru-RU" dirty="0"/>
              <a:t>:</a:t>
            </a:r>
            <a:r>
              <a:rPr lang="en-US" dirty="0"/>
              <a:t> </a:t>
            </a:r>
            <a:r>
              <a:rPr lang="en-US" dirty="0" err="1" smtClean="0"/>
              <a:t>dsputnik</a:t>
            </a:r>
            <a:endParaRPr lang="en-US" dirty="0"/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id="{8A1B14A5-E7B8-4F35-8378-DB748F6A6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80985" y="3060477"/>
            <a:ext cx="3008434" cy="290068"/>
          </a:xfrm>
        </p:spPr>
        <p:txBody>
          <a:bodyPr rtlCol="0"/>
          <a:lstStyle/>
          <a:p>
            <a:pPr rtl="0"/>
            <a:r>
              <a:rPr lang="ru-RU" dirty="0" smtClean="0">
                <a:solidFill>
                  <a:schemeClr val="accent1"/>
                </a:solidFill>
              </a:rPr>
              <a:t>Приложение «База-С»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0" name="Текст 29"/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r>
              <a:rPr lang="ru-RU" dirty="0" smtClean="0"/>
              <a:t>Чтобы оценить удобство использования программных продуктов, входящих в состав системы, достаточно воспользоваться </a:t>
            </a:r>
            <a:r>
              <a:rPr lang="ru-RU" dirty="0" err="1" smtClean="0"/>
              <a:t>демо</a:t>
            </a:r>
            <a:r>
              <a:rPr lang="ru-RU" dirty="0" smtClean="0"/>
              <a:t>-версиями.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472" y="4962346"/>
            <a:ext cx="298546" cy="29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74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9DD519AC-7392-4C53-9E3F-08F1208BC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dirty="0" smtClean="0"/>
              <a:t>Контакты</a:t>
            </a:r>
            <a:endParaRPr lang="ru-RU" dirty="0"/>
          </a:p>
        </p:txBody>
      </p:sp>
      <p:pic>
        <p:nvPicPr>
          <p:cNvPr id="5" name="Рисунок 4" descr="вид сверху на мост над водой">
            <a:extLst>
              <a:ext uri="{FF2B5EF4-FFF2-40B4-BE49-F238E27FC236}">
                <a16:creationId xmlns:a16="http://schemas.microsoft.com/office/drawing/2014/main" id="{A02A293F-91B7-40E6-B378-A5EED474FFB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" r="39"/>
          <a:stretch>
            <a:fillRect/>
          </a:stretch>
        </p:blipFill>
        <p:spPr/>
      </p:pic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id="{9A294210-0A3A-40B7-8019-FDFD9DA759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n-US" dirty="0" smtClean="0"/>
              <a:t>vladimirov_dl@dedal.ru</a:t>
            </a:r>
            <a:endParaRPr lang="ru-RU" dirty="0"/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6ABAD79F-DC94-4F5D-8A43-C69B1B426660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 rtlCol="0"/>
          <a:lstStyle/>
          <a:p>
            <a:pPr rtl="0"/>
            <a:r>
              <a:rPr lang="en-US" dirty="0" smtClean="0"/>
              <a:t>https://dedal.ru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329" y="5730764"/>
            <a:ext cx="453043" cy="453043"/>
          </a:xfrm>
          <a:prstGeom prst="rect">
            <a:avLst/>
          </a:prstGeom>
        </p:spPr>
      </p:pic>
      <p:sp>
        <p:nvSpPr>
          <p:cNvPr id="10" name="Подзаголовок 7">
            <a:extLst>
              <a:ext uri="{FF2B5EF4-FFF2-40B4-BE49-F238E27FC236}">
                <a16:creationId xmlns:a16="http://schemas.microsoft.com/office/drawing/2014/main" id="{9A294210-0A3A-40B7-8019-FDFD9DA7592B}"/>
              </a:ext>
            </a:extLst>
          </p:cNvPr>
          <p:cNvSpPr txBox="1">
            <a:spLocks/>
          </p:cNvSpPr>
          <p:nvPr/>
        </p:nvSpPr>
        <p:spPr>
          <a:xfrm>
            <a:off x="5438339" y="5730764"/>
            <a:ext cx="3640478" cy="838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+7(926)599-02-07</a:t>
            </a:r>
            <a:endParaRPr lang="ru-RU" dirty="0"/>
          </a:p>
        </p:txBody>
      </p:sp>
      <p:sp>
        <p:nvSpPr>
          <p:cNvPr id="12" name="Текст 18">
            <a:extLst>
              <a:ext uri="{FF2B5EF4-FFF2-40B4-BE49-F238E27FC236}">
                <a16:creationId xmlns:a16="http://schemas.microsoft.com/office/drawing/2014/main" id="{4DBB6E2A-723F-48F4-9592-AC166B8A2562}"/>
              </a:ext>
            </a:extLst>
          </p:cNvPr>
          <p:cNvSpPr txBox="1">
            <a:spLocks/>
          </p:cNvSpPr>
          <p:nvPr/>
        </p:nvSpPr>
        <p:spPr>
          <a:xfrm>
            <a:off x="4712885" y="199622"/>
            <a:ext cx="5212165" cy="82391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b="1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r>
              <a:rPr lang="ru-RU" dirty="0" smtClean="0"/>
              <a:t>Разработчик и производитель системы </a:t>
            </a:r>
            <a:r>
              <a:rPr lang="ru-RU" dirty="0"/>
              <a:t>мониторинга «СПУТНИК» </a:t>
            </a:r>
            <a:r>
              <a:rPr lang="ru-RU" dirty="0" smtClean="0"/>
              <a:t>- АО «НПК «Дедал», предприятие Госкорпорации «Росатом».</a:t>
            </a:r>
            <a:endParaRPr lang="ru-RU" dirty="0"/>
          </a:p>
        </p:txBody>
      </p:sp>
      <p:pic>
        <p:nvPicPr>
          <p:cNvPr id="11" name="Picture 2" descr="Y:\Дедал\дедал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494" y="322312"/>
            <a:ext cx="970721" cy="87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Y:\Дедал\ab4d39443ae45be5fbc489d70912f987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5" t="21729" r="27571" b="20470"/>
          <a:stretch/>
        </p:blipFill>
        <p:spPr bwMode="auto">
          <a:xfrm>
            <a:off x="11215335" y="253349"/>
            <a:ext cx="733775" cy="94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04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E68E31FD-BE74-4CB3-A5A5-652148351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>
                <a:solidFill>
                  <a:srgbClr val="0070C0"/>
                </a:solidFill>
              </a:rPr>
              <a:t>Информация о продукте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939EAE20-443B-4528-BBD6-32BD19163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545" y="4728859"/>
            <a:ext cx="11905673" cy="1733854"/>
          </a:xfrm>
        </p:spPr>
        <p:txBody>
          <a:bodyPr rtlCol="0"/>
          <a:lstStyle/>
          <a:p>
            <a:pPr algn="just" rtl="0"/>
            <a:r>
              <a:rPr lang="ru-RU" sz="1500" dirty="0" smtClean="0"/>
              <a:t>Система мониторинга транспортных средств «Спутник» - отечественный программно-аппаратный комплекс, позволяющий вести контроль и учет наземных и надводных транспортных средств. Комплекс является собственной разработкой АО «НПК «Дедал».</a:t>
            </a:r>
          </a:p>
          <a:p>
            <a:pPr algn="just"/>
            <a:r>
              <a:rPr lang="ru-RU" sz="1500" dirty="0" smtClean="0"/>
              <a:t>Внедрение комплекса позволяет получать и аккумулировать информацию о состоянии транспортных средств и водителей, отслеживать перемещения в режиме реального времени, учитывать пробег, выявлять случаи нецелевого использования транспортных средств, производить комплексный анализ накопленных данных. Комплекс интегрируется с видеонаблюдением, СКУД и другими системами охраны.  </a:t>
            </a:r>
            <a:endParaRPr lang="ru-RU" sz="1500" dirty="0"/>
          </a:p>
        </p:txBody>
      </p:sp>
      <p:pic>
        <p:nvPicPr>
          <p:cNvPr id="23" name="Рисунок 22" descr="вид сверху на пляжный город">
            <a:extLst>
              <a:ext uri="{FF2B5EF4-FFF2-40B4-BE49-F238E27FC236}">
                <a16:creationId xmlns:a16="http://schemas.microsoft.com/office/drawing/2014/main" id="{D4E7378D-0752-482D-BA2B-045B98982FE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" r="9"/>
          <a:stretch>
            <a:fillRect/>
          </a:stretch>
        </p:blipFill>
        <p:spPr/>
      </p:pic>
      <p:sp>
        <p:nvSpPr>
          <p:cNvPr id="13" name="Объект 12">
            <a:extLst>
              <a:ext uri="{FF2B5EF4-FFF2-40B4-BE49-F238E27FC236}">
                <a16:creationId xmlns:a16="http://schemas.microsoft.com/office/drawing/2014/main" id="{7378E833-4562-4660-94DC-D642C584CBF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82540" y="6453188"/>
            <a:ext cx="2664000" cy="249237"/>
          </a:xfrm>
        </p:spPr>
        <p:txBody>
          <a:bodyPr rtlCol="0"/>
          <a:lstStyle/>
          <a:p>
            <a:pPr rtl="0"/>
            <a:r>
              <a:rPr lang="ru-RU" dirty="0" smtClean="0"/>
              <a:t>АО «НПК «Дедал»</a:t>
            </a:r>
            <a:endParaRPr lang="ru-RU" dirty="0"/>
          </a:p>
        </p:txBody>
      </p:sp>
      <p:pic>
        <p:nvPicPr>
          <p:cNvPr id="6" name="Picture 2" descr="Y:\Дедал\дедал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50" y="6442587"/>
            <a:ext cx="27911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Y:\Дедал\ab4d39443ae45be5fbc489d70912f98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5" t="21729" r="27571" b="20470"/>
          <a:stretch/>
        </p:blipFill>
        <p:spPr bwMode="auto">
          <a:xfrm>
            <a:off x="245011" y="6416299"/>
            <a:ext cx="223533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545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3D22C0-3CE1-4FA1-9604-2CFDBC95D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 smtClean="0"/>
              <a:t>Преимущества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80986" y="1891809"/>
            <a:ext cx="3008434" cy="601087"/>
          </a:xfrm>
        </p:spPr>
        <p:txBody>
          <a:bodyPr/>
          <a:lstStyle/>
          <a:p>
            <a:r>
              <a:rPr lang="ru-RU" dirty="0" smtClean="0"/>
              <a:t>Мониторинг транспорта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080986" y="2563237"/>
            <a:ext cx="3008434" cy="309196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Предупреждение и профилактика хищений горюче-смазочных материалов и неправомерного использования транспортных средств.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5"/>
          </p:nvPr>
        </p:nvSpPr>
        <p:spPr>
          <a:xfrm>
            <a:off x="7868008" y="1891809"/>
            <a:ext cx="3008434" cy="601087"/>
          </a:xfrm>
        </p:spPr>
        <p:txBody>
          <a:bodyPr/>
          <a:lstStyle/>
          <a:p>
            <a:r>
              <a:rPr lang="ru-RU" dirty="0" smtClean="0"/>
              <a:t>Управляемость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6"/>
          </p:nvPr>
        </p:nvSpPr>
        <p:spPr>
          <a:xfrm>
            <a:off x="7868008" y="2563237"/>
            <a:ext cx="3008434" cy="309196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Оптимизация количества транспортных средств.</a:t>
            </a:r>
            <a:endParaRPr lang="ru-RU" dirty="0"/>
          </a:p>
        </p:txBody>
      </p:sp>
      <p:pic>
        <p:nvPicPr>
          <p:cNvPr id="13" name="Рисунок 12"/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b="3333"/>
          <a:stretch>
            <a:fillRect/>
          </a:stretch>
        </p:blipFill>
        <p:spPr>
          <a:xfrm>
            <a:off x="4080986" y="1442375"/>
            <a:ext cx="587932" cy="587932"/>
          </a:xfrm>
        </p:spPr>
      </p:pic>
      <p:pic>
        <p:nvPicPr>
          <p:cNvPr id="14" name="Рисунок 13"/>
          <p:cNvPicPr>
            <a:picLocks noGrp="1" noChangeAspect="1"/>
          </p:cNvPicPr>
          <p:nvPr>
            <p:ph type="pic" sz="quarter" idx="1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9" b="3459"/>
          <a:stretch>
            <a:fillRect/>
          </a:stretch>
        </p:blipFill>
        <p:spPr>
          <a:xfrm>
            <a:off x="7868008" y="1442375"/>
            <a:ext cx="587932" cy="587932"/>
          </a:xfrm>
        </p:spPr>
      </p:pic>
      <p:sp>
        <p:nvSpPr>
          <p:cNvPr id="12" name="Текст 11"/>
          <p:cNvSpPr>
            <a:spLocks noGrp="1"/>
          </p:cNvSpPr>
          <p:nvPr>
            <p:ph type="body" idx="20"/>
          </p:nvPr>
        </p:nvSpPr>
        <p:spPr>
          <a:xfrm>
            <a:off x="4106149" y="466810"/>
            <a:ext cx="6944563" cy="823912"/>
          </a:xfrm>
        </p:spPr>
        <p:txBody>
          <a:bodyPr/>
          <a:lstStyle/>
          <a:p>
            <a:r>
              <a:rPr lang="ru-RU" dirty="0" smtClean="0"/>
              <a:t>Система мониторинга транспортных средств «СПУТНИК» позволяет проводить комплексный анализ накопленной информации в том числе, при подключении внешних баз данных.</a:t>
            </a:r>
            <a:endParaRPr lang="ru-RU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E93D22C0-3CE1-4FA1-9604-2CFDBC95D0D2}"/>
              </a:ext>
            </a:extLst>
          </p:cNvPr>
          <p:cNvSpPr txBox="1">
            <a:spLocks/>
          </p:cNvSpPr>
          <p:nvPr/>
        </p:nvSpPr>
        <p:spPr>
          <a:xfrm>
            <a:off x="7684656" y="1708727"/>
            <a:ext cx="3708400" cy="45222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15" name="Текст 2"/>
          <p:cNvSpPr txBox="1">
            <a:spLocks/>
          </p:cNvSpPr>
          <p:nvPr/>
        </p:nvSpPr>
        <p:spPr>
          <a:xfrm>
            <a:off x="4075838" y="4558072"/>
            <a:ext cx="3008434" cy="6010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Универсальность</a:t>
            </a:r>
            <a:endParaRPr lang="ru-RU" dirty="0"/>
          </a:p>
        </p:txBody>
      </p:sp>
      <p:sp>
        <p:nvSpPr>
          <p:cNvPr id="16" name="Объект 5"/>
          <p:cNvSpPr txBox="1">
            <a:spLocks/>
          </p:cNvSpPr>
          <p:nvPr/>
        </p:nvSpPr>
        <p:spPr>
          <a:xfrm>
            <a:off x="4075838" y="5229500"/>
            <a:ext cx="3008434" cy="30919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Мониторинг парка наземных и надводных транспортных средств.</a:t>
            </a:r>
            <a:endParaRPr lang="ru-RU" dirty="0"/>
          </a:p>
        </p:txBody>
      </p:sp>
      <p:sp>
        <p:nvSpPr>
          <p:cNvPr id="17" name="Текст 3"/>
          <p:cNvSpPr txBox="1">
            <a:spLocks/>
          </p:cNvSpPr>
          <p:nvPr/>
        </p:nvSpPr>
        <p:spPr>
          <a:xfrm>
            <a:off x="7865434" y="4558072"/>
            <a:ext cx="3008434" cy="6010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Сокращение издержек</a:t>
            </a:r>
            <a:endParaRPr lang="ru-RU" dirty="0"/>
          </a:p>
        </p:txBody>
      </p:sp>
      <p:sp>
        <p:nvSpPr>
          <p:cNvPr id="18" name="Объект 4"/>
          <p:cNvSpPr txBox="1">
            <a:spLocks/>
          </p:cNvSpPr>
          <p:nvPr/>
        </p:nvSpPr>
        <p:spPr>
          <a:xfrm>
            <a:off x="7865434" y="5229500"/>
            <a:ext cx="3008434" cy="30919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Сокращение затрат на используемые ресурсы и материалы в хозяйственной деятельности парка транспортных средств.</a:t>
            </a:r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412" y="3970140"/>
            <a:ext cx="548736" cy="587932"/>
          </a:xfrm>
          <a:prstGeom prst="rect">
            <a:avLst/>
          </a:prstGeom>
          <a:noFill/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434" y="3970140"/>
            <a:ext cx="548736" cy="587932"/>
          </a:xfrm>
          <a:prstGeom prst="rect">
            <a:avLst/>
          </a:prstGeom>
          <a:noFill/>
        </p:spPr>
      </p:pic>
      <p:sp>
        <p:nvSpPr>
          <p:cNvPr id="21" name="Объект 3">
            <a:extLst>
              <a:ext uri="{FF2B5EF4-FFF2-40B4-BE49-F238E27FC236}">
                <a16:creationId xmlns:a16="http://schemas.microsoft.com/office/drawing/2014/main" id="{54E05A85-0100-4B67-A2A5-22134AD6255A}"/>
              </a:ext>
            </a:extLst>
          </p:cNvPr>
          <p:cNvSpPr txBox="1">
            <a:spLocks/>
          </p:cNvSpPr>
          <p:nvPr/>
        </p:nvSpPr>
        <p:spPr>
          <a:xfrm>
            <a:off x="363415" y="1970263"/>
            <a:ext cx="3008434" cy="12901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i="1" dirty="0" smtClean="0"/>
              <a:t>Внедрение системы позволяет сократить затраты на содержание и обслуживание парка транспортных средств, учитывать пробег и количество </a:t>
            </a:r>
            <a:r>
              <a:rPr lang="ru-RU" i="1" dirty="0" err="1" smtClean="0"/>
              <a:t>моточасов</a:t>
            </a:r>
            <a:r>
              <a:rPr lang="ru-RU" i="1" dirty="0" smtClean="0"/>
              <a:t>, выявлять отклонения от маршрута, формировать отчеты.</a:t>
            </a:r>
            <a:endParaRPr lang="ru-RU" i="1" dirty="0"/>
          </a:p>
        </p:txBody>
      </p:sp>
      <p:sp>
        <p:nvSpPr>
          <p:cNvPr id="25" name="Объект 12">
            <a:extLst>
              <a:ext uri="{FF2B5EF4-FFF2-40B4-BE49-F238E27FC236}">
                <a16:creationId xmlns:a16="http://schemas.microsoft.com/office/drawing/2014/main" id="{7378E833-4562-4660-94DC-D642C584CBF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82540" y="6453188"/>
            <a:ext cx="2664000" cy="249237"/>
          </a:xfrm>
        </p:spPr>
        <p:txBody>
          <a:bodyPr rtlCol="0"/>
          <a:lstStyle/>
          <a:p>
            <a:pPr rtl="0"/>
            <a:r>
              <a:rPr lang="ru-RU" dirty="0" smtClean="0"/>
              <a:t>АО «НПК «Дедал»</a:t>
            </a:r>
            <a:endParaRPr lang="ru-RU" dirty="0"/>
          </a:p>
        </p:txBody>
      </p:sp>
      <p:pic>
        <p:nvPicPr>
          <p:cNvPr id="26" name="Picture 2" descr="Y:\Дедал\дедал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50" y="6442587"/>
            <a:ext cx="27911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Y:\Дедал\ab4d39443ae45be5fbc489d70912f987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5" t="21729" r="27571" b="20470"/>
          <a:stretch/>
        </p:blipFill>
        <p:spPr bwMode="auto">
          <a:xfrm>
            <a:off x="245011" y="6416299"/>
            <a:ext cx="223533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76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/>
          <p:cNvCxnSpPr/>
          <p:nvPr/>
        </p:nvCxnSpPr>
        <p:spPr>
          <a:xfrm>
            <a:off x="8081818" y="4645890"/>
            <a:ext cx="563418" cy="4895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3D22C0-3CE1-4FA1-9604-2CFDBC95D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Мониторинг наземного транспорта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9BC3F2-B4B0-476E-B1B8-BF10CC2FF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416" y="2506662"/>
            <a:ext cx="5193322" cy="3454523"/>
          </a:xfrm>
        </p:spPr>
        <p:txBody>
          <a:bodyPr rtlCol="0"/>
          <a:lstStyle/>
          <a:p>
            <a:pPr marL="0" indent="0" rtl="0">
              <a:buNone/>
            </a:pPr>
            <a:r>
              <a:rPr lang="ru-RU" sz="1800" dirty="0" smtClean="0"/>
              <a:t>К системе мониторинга транспортных средств «СПУТНИК» возможно подключить самые разнообразные автомобили: легковые, автобусы, </a:t>
            </a:r>
            <a:r>
              <a:rPr lang="ru-RU" sz="1800" dirty="0" err="1" smtClean="0"/>
              <a:t>большегрузы</a:t>
            </a:r>
            <a:r>
              <a:rPr lang="ru-RU" sz="1800" dirty="0" smtClean="0"/>
              <a:t>. ГЛОНАСС-</a:t>
            </a:r>
            <a:r>
              <a:rPr lang="ru-RU" sz="1800" dirty="0" err="1" smtClean="0"/>
              <a:t>трекер</a:t>
            </a:r>
            <a:r>
              <a:rPr lang="ru-RU" sz="1800" dirty="0" smtClean="0"/>
              <a:t> имеет универсальный разъем для монтажа в транспортные средства и способен передавать в систему мониторинга данные с датчика уровня топлива, показателей тахометра, возникающих неисправностях. </a:t>
            </a:r>
            <a:r>
              <a:rPr lang="ru-RU" sz="1800" dirty="0" err="1" smtClean="0"/>
              <a:t>Трекер</a:t>
            </a:r>
            <a:r>
              <a:rPr lang="ru-RU" sz="1800" dirty="0" smtClean="0"/>
              <a:t> имеет внутренний аккумулятор и не нуждается в техническом обслуживании.</a:t>
            </a:r>
            <a:endParaRPr lang="ru-RU" sz="1800" dirty="0"/>
          </a:p>
        </p:txBody>
      </p:sp>
      <p:sp>
        <p:nvSpPr>
          <p:cNvPr id="8" name="Объект 12">
            <a:extLst>
              <a:ext uri="{FF2B5EF4-FFF2-40B4-BE49-F238E27FC236}">
                <a16:creationId xmlns:a16="http://schemas.microsoft.com/office/drawing/2014/main" id="{7378E833-4562-4660-94DC-D642C584CBF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82540" y="6453188"/>
            <a:ext cx="2664000" cy="249237"/>
          </a:xfrm>
        </p:spPr>
        <p:txBody>
          <a:bodyPr rtlCol="0"/>
          <a:lstStyle/>
          <a:p>
            <a:pPr rtl="0"/>
            <a:r>
              <a:rPr lang="ru-RU" dirty="0" smtClean="0"/>
              <a:t>АО «НПК «Дедал»</a:t>
            </a:r>
            <a:endParaRPr lang="ru-RU" dirty="0"/>
          </a:p>
        </p:txBody>
      </p:sp>
      <p:pic>
        <p:nvPicPr>
          <p:cNvPr id="10" name="Picture 2" descr="Y:\Дедал\дедал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50" y="6442587"/>
            <a:ext cx="27911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Y:\Дедал\ab4d39443ae45be5fbc489d70912f98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5" t="21729" r="27571" b="20470"/>
          <a:stretch/>
        </p:blipFill>
        <p:spPr bwMode="auto">
          <a:xfrm>
            <a:off x="245011" y="6416299"/>
            <a:ext cx="223533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80" y="-138909"/>
            <a:ext cx="7151657" cy="47847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967" y="4157952"/>
            <a:ext cx="2932545" cy="29325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576290" y="4365821"/>
            <a:ext cx="1978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ГЛОНАСС-</a:t>
            </a:r>
            <a:r>
              <a:rPr lang="ru-RU" sz="1400" dirty="0" err="1" smtClean="0"/>
              <a:t>трекер</a:t>
            </a:r>
            <a:endParaRPr lang="ru-RU" sz="1400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>
            <a:off x="6677891" y="4645890"/>
            <a:ext cx="140392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2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3D22C0-3CE1-4FA1-9604-2CFDBC95D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Мониторинг надводного транспорта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9BC3F2-B4B0-476E-B1B8-BF10CC2FF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416" y="2506662"/>
            <a:ext cx="5193322" cy="3454523"/>
          </a:xfrm>
        </p:spPr>
        <p:txBody>
          <a:bodyPr rtlCol="0"/>
          <a:lstStyle/>
          <a:p>
            <a:pPr marL="0" indent="0" rtl="0">
              <a:buNone/>
            </a:pPr>
            <a:r>
              <a:rPr lang="ru-RU" sz="1800" dirty="0" smtClean="0"/>
              <a:t>Для эффективного контроля за состоянием надводных видов транспорта комплекс поставляется в специальном исполнении. </a:t>
            </a:r>
            <a:r>
              <a:rPr lang="ru-RU" dirty="0" smtClean="0"/>
              <a:t>В состав системы входит</a:t>
            </a:r>
            <a:r>
              <a:rPr lang="ru-RU" sz="1800" dirty="0" smtClean="0"/>
              <a:t> солнечная батарея и аккумулятор повышенной емкости для обеспечения продолжительной бесперебойной работы. ГЛОНАСС-</a:t>
            </a:r>
            <a:r>
              <a:rPr lang="ru-RU" sz="1800" dirty="0" err="1" smtClean="0"/>
              <a:t>трекеры</a:t>
            </a:r>
            <a:r>
              <a:rPr lang="ru-RU" sz="1800" dirty="0" smtClean="0"/>
              <a:t>, посредством которых передаются данные о местоположении транспортного средства, размещаются в защищенных от влаги корпусах.</a:t>
            </a:r>
            <a:endParaRPr lang="ru-RU" sz="1800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9F9AF9C-357E-43FB-8CD3-1B9AEC3C0D7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967" y="378692"/>
            <a:ext cx="2913958" cy="40919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FBD44DA-9AD2-4888-B41E-788E00D723E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845" y="2289134"/>
            <a:ext cx="2644304" cy="42981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Объект 12">
            <a:extLst>
              <a:ext uri="{FF2B5EF4-FFF2-40B4-BE49-F238E27FC236}">
                <a16:creationId xmlns:a16="http://schemas.microsoft.com/office/drawing/2014/main" id="{7378E833-4562-4660-94DC-D642C584CBF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82540" y="6453188"/>
            <a:ext cx="2664000" cy="249237"/>
          </a:xfrm>
        </p:spPr>
        <p:txBody>
          <a:bodyPr rtlCol="0"/>
          <a:lstStyle/>
          <a:p>
            <a:pPr rtl="0"/>
            <a:r>
              <a:rPr lang="ru-RU" dirty="0" smtClean="0"/>
              <a:t>АО «НПК «Дедал»</a:t>
            </a:r>
            <a:endParaRPr lang="ru-RU" dirty="0"/>
          </a:p>
        </p:txBody>
      </p:sp>
      <p:pic>
        <p:nvPicPr>
          <p:cNvPr id="10" name="Picture 2" descr="Y:\Дедал\дедал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50" y="6442587"/>
            <a:ext cx="27911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Y:\Дедал\ab4d39443ae45be5fbc489d70912f987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5" t="21729" r="27571" b="20470"/>
          <a:stretch/>
        </p:blipFill>
        <p:spPr bwMode="auto">
          <a:xfrm>
            <a:off x="245011" y="6416299"/>
            <a:ext cx="223533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28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3D22C0-3CE1-4FA1-9604-2CFDBC95D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1708727"/>
            <a:ext cx="3358839" cy="452220"/>
          </a:xfrm>
        </p:spPr>
        <p:txBody>
          <a:bodyPr rtlCol="0"/>
          <a:lstStyle/>
          <a:p>
            <a:pPr rtl="0"/>
            <a:r>
              <a:rPr lang="ru-RU" dirty="0" smtClean="0"/>
              <a:t>Как это работает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9BC3F2-B4B0-476E-B1B8-BF10CC2FF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416" y="2506662"/>
            <a:ext cx="5193322" cy="3454523"/>
          </a:xfrm>
        </p:spPr>
        <p:txBody>
          <a:bodyPr rtlCol="0"/>
          <a:lstStyle/>
          <a:p>
            <a:pPr marL="0" indent="0" rtl="0">
              <a:buNone/>
            </a:pPr>
            <a:r>
              <a:rPr lang="ru-RU" sz="1800" dirty="0" smtClean="0"/>
              <a:t>Помимо аппаратного обеспечения система мониторинга «Спутник» включает в себя несколько программных модулей</a:t>
            </a:r>
            <a:r>
              <a:rPr lang="ru-RU" dirty="0" smtClean="0"/>
              <a:t>:</a:t>
            </a:r>
          </a:p>
          <a:p>
            <a:r>
              <a:rPr lang="ru-RU" i="1" dirty="0"/>
              <a:t>«</a:t>
            </a:r>
            <a:r>
              <a:rPr lang="ru-RU" i="1" dirty="0" smtClean="0"/>
              <a:t>Радар-С»</a:t>
            </a:r>
            <a:r>
              <a:rPr lang="ru-RU" dirty="0" smtClean="0"/>
              <a:t>. Предназначен </a:t>
            </a:r>
            <a:r>
              <a:rPr lang="ru-RU" dirty="0"/>
              <a:t>для отслеживания транспортных средств в режиме реального времени</a:t>
            </a:r>
            <a:r>
              <a:rPr lang="ru-RU" dirty="0" smtClean="0"/>
              <a:t>.</a:t>
            </a:r>
          </a:p>
          <a:p>
            <a:r>
              <a:rPr lang="ru-RU" i="1" dirty="0"/>
              <a:t>«</a:t>
            </a:r>
            <a:r>
              <a:rPr lang="ru-RU" i="1" dirty="0" smtClean="0"/>
              <a:t>База-С»</a:t>
            </a:r>
            <a:r>
              <a:rPr lang="ru-RU" dirty="0" smtClean="0"/>
              <a:t>. Предназначен </a:t>
            </a:r>
            <a:r>
              <a:rPr lang="ru-RU" dirty="0"/>
              <a:t>для формирования исчерпывающей базы данных по каждому транспортному средству с момента его приобретения и до момента списания.</a:t>
            </a:r>
          </a:p>
          <a:p>
            <a:r>
              <a:rPr lang="ru-RU" sz="1800" i="1" dirty="0" smtClean="0"/>
              <a:t>«</a:t>
            </a:r>
            <a:r>
              <a:rPr lang="ru-RU" i="1" dirty="0" smtClean="0"/>
              <a:t>Спутник.Монитор». </a:t>
            </a:r>
            <a:r>
              <a:rPr lang="ru-RU" dirty="0"/>
              <a:t>Мобильное приложение </a:t>
            </a:r>
            <a:r>
              <a:rPr lang="ru-RU" dirty="0" smtClean="0"/>
              <a:t>для п</a:t>
            </a:r>
            <a:r>
              <a:rPr lang="ru-RU" sz="1800" dirty="0" smtClean="0"/>
              <a:t>олучения информации</a:t>
            </a:r>
            <a:r>
              <a:rPr lang="ru-RU" dirty="0" smtClean="0"/>
              <a:t> из системы</a:t>
            </a:r>
            <a:r>
              <a:rPr lang="ru-RU" dirty="0"/>
              <a:t> </a:t>
            </a:r>
            <a:r>
              <a:rPr lang="ru-RU" dirty="0" smtClean="0"/>
              <a:t>удаленно.</a:t>
            </a:r>
            <a:endParaRPr lang="ru-RU" sz="1800" dirty="0"/>
          </a:p>
        </p:txBody>
      </p:sp>
      <p:sp>
        <p:nvSpPr>
          <p:cNvPr id="8" name="Объект 12">
            <a:extLst>
              <a:ext uri="{FF2B5EF4-FFF2-40B4-BE49-F238E27FC236}">
                <a16:creationId xmlns:a16="http://schemas.microsoft.com/office/drawing/2014/main" id="{7378E833-4562-4660-94DC-D642C584CBF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82540" y="6453188"/>
            <a:ext cx="2664000" cy="249237"/>
          </a:xfrm>
        </p:spPr>
        <p:txBody>
          <a:bodyPr rtlCol="0"/>
          <a:lstStyle/>
          <a:p>
            <a:pPr rtl="0"/>
            <a:r>
              <a:rPr lang="ru-RU" dirty="0" smtClean="0"/>
              <a:t>АО «НПК «Дедал»</a:t>
            </a:r>
            <a:endParaRPr lang="ru-RU" dirty="0"/>
          </a:p>
        </p:txBody>
      </p:sp>
      <p:pic>
        <p:nvPicPr>
          <p:cNvPr id="11" name="Picture 2" descr="Y:\Дедал\дедал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50" y="6442587"/>
            <a:ext cx="27911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Y:\Дедал\ab4d39443ae45be5fbc489d70912f98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5" t="21729" r="27571" b="20470"/>
          <a:stretch/>
        </p:blipFill>
        <p:spPr bwMode="auto">
          <a:xfrm>
            <a:off x="245011" y="6416299"/>
            <a:ext cx="223533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025" y="1302328"/>
            <a:ext cx="6183338" cy="346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89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645674" y="1046163"/>
            <a:ext cx="5445369" cy="1114784"/>
          </a:xfrm>
        </p:spPr>
        <p:txBody>
          <a:bodyPr/>
          <a:lstStyle/>
          <a:p>
            <a:r>
              <a:rPr lang="ru-RU" dirty="0" smtClean="0"/>
              <a:t>«Радар-с»</a:t>
            </a:r>
            <a:endParaRPr lang="ru-RU" dirty="0"/>
          </a:p>
        </p:txBody>
      </p:sp>
      <p:pic>
        <p:nvPicPr>
          <p:cNvPr id="19" name="Объект 1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6860" y="541667"/>
            <a:ext cx="9277739" cy="5196982"/>
          </a:xfrm>
        </p:spPr>
      </p:pic>
      <p:sp>
        <p:nvSpPr>
          <p:cNvPr id="20" name="Объект 2">
            <a:extLst>
              <a:ext uri="{FF2B5EF4-FFF2-40B4-BE49-F238E27FC236}">
                <a16:creationId xmlns:a16="http://schemas.microsoft.com/office/drawing/2014/main" id="{3E9BC3F2-B4B0-476E-B1B8-BF10CC2FF5AD}"/>
              </a:ext>
            </a:extLst>
          </p:cNvPr>
          <p:cNvSpPr txBox="1">
            <a:spLocks/>
          </p:cNvSpPr>
          <p:nvPr/>
        </p:nvSpPr>
        <p:spPr>
          <a:xfrm>
            <a:off x="5645674" y="2468161"/>
            <a:ext cx="5193322" cy="34545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Программный продукт позволяет контролировать перемещения транспортных средств в режиме реального времени. Благодаря веб-интерфейсу приложение можно запускать из любой точки мира на различных видах устройств с поддержкой интернет-браузеров.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Помимо контроля перемещения приложение позволяет строить графические отчеты за выбранный промежуток времени, отображая места остановок, среднюю скорость на различных участках маршрута, пройденное расстояние или информацию с любых внешних датчиков, подключенных к системе.</a:t>
            </a:r>
            <a:endParaRPr lang="ru-RU" dirty="0"/>
          </a:p>
        </p:txBody>
      </p:sp>
      <p:sp>
        <p:nvSpPr>
          <p:cNvPr id="7" name="Объект 12">
            <a:extLst>
              <a:ext uri="{FF2B5EF4-FFF2-40B4-BE49-F238E27FC236}">
                <a16:creationId xmlns:a16="http://schemas.microsoft.com/office/drawing/2014/main" id="{7378E833-4562-4660-94DC-D642C584CBF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82540" y="6453188"/>
            <a:ext cx="2664000" cy="249237"/>
          </a:xfrm>
        </p:spPr>
        <p:txBody>
          <a:bodyPr rtlCol="0"/>
          <a:lstStyle/>
          <a:p>
            <a:pPr rtl="0"/>
            <a:r>
              <a:rPr lang="ru-RU" dirty="0" smtClean="0"/>
              <a:t>АО «НПК «Дедал»</a:t>
            </a:r>
            <a:endParaRPr lang="ru-RU" dirty="0"/>
          </a:p>
        </p:txBody>
      </p:sp>
      <p:pic>
        <p:nvPicPr>
          <p:cNvPr id="9" name="Picture 2" descr="Y:\Дедал\дедал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50" y="6442587"/>
            <a:ext cx="27911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Y:\Дедал\ab4d39443ae45be5fbc489d70912f98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5" t="21729" r="27571" b="20470"/>
          <a:stretch/>
        </p:blipFill>
        <p:spPr bwMode="auto">
          <a:xfrm>
            <a:off x="245011" y="6416299"/>
            <a:ext cx="223533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15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645674" y="1065414"/>
            <a:ext cx="5445369" cy="1114784"/>
          </a:xfrm>
        </p:spPr>
        <p:txBody>
          <a:bodyPr/>
          <a:lstStyle/>
          <a:p>
            <a:r>
              <a:rPr lang="ru-RU" dirty="0" smtClean="0"/>
              <a:t>«БАЗА-с»</a:t>
            </a:r>
            <a:endParaRPr lang="ru-RU" dirty="0"/>
          </a:p>
        </p:txBody>
      </p:sp>
      <p:pic>
        <p:nvPicPr>
          <p:cNvPr id="19" name="Объект 1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6859" y="541667"/>
            <a:ext cx="9277736" cy="5196982"/>
          </a:xfrm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3E9BC3F2-B4B0-476E-B1B8-BF10CC2FF5AD}"/>
              </a:ext>
            </a:extLst>
          </p:cNvPr>
          <p:cNvSpPr txBox="1">
            <a:spLocks/>
          </p:cNvSpPr>
          <p:nvPr/>
        </p:nvSpPr>
        <p:spPr>
          <a:xfrm>
            <a:off x="5645674" y="2468161"/>
            <a:ext cx="5193322" cy="34545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Помогает формировать базу данных транспортных средств, установленного на них оснащения, планировать техническое обслуживание и материалы, необходимые для его проведения, хранить в цифровом виде документацию по транспортным средствам и персоналу.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Благодаря реализованной функции уведомлений оператор сможет заблаговременно получать информацию о предстоящих мероприятиях, истечении сроках действия страховых полисов, удостоверений на право управления </a:t>
            </a:r>
            <a:r>
              <a:rPr lang="ru-RU" dirty="0" err="1" smtClean="0"/>
              <a:t>плавсредствами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Объект 12">
            <a:extLst>
              <a:ext uri="{FF2B5EF4-FFF2-40B4-BE49-F238E27FC236}">
                <a16:creationId xmlns:a16="http://schemas.microsoft.com/office/drawing/2014/main" id="{7378E833-4562-4660-94DC-D642C584CBF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82540" y="6453188"/>
            <a:ext cx="2664000" cy="249237"/>
          </a:xfrm>
        </p:spPr>
        <p:txBody>
          <a:bodyPr rtlCol="0"/>
          <a:lstStyle/>
          <a:p>
            <a:pPr rtl="0"/>
            <a:r>
              <a:rPr lang="ru-RU" dirty="0" smtClean="0"/>
              <a:t>АО «НПК «Дедал»</a:t>
            </a:r>
            <a:endParaRPr lang="ru-RU" dirty="0"/>
          </a:p>
        </p:txBody>
      </p:sp>
      <p:pic>
        <p:nvPicPr>
          <p:cNvPr id="11" name="Picture 2" descr="Y:\Дедал\дедал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50" y="6442587"/>
            <a:ext cx="27911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Y:\Дедал\ab4d39443ae45be5fbc489d70912f98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5" t="21729" r="27571" b="20470"/>
          <a:stretch/>
        </p:blipFill>
        <p:spPr bwMode="auto">
          <a:xfrm>
            <a:off x="245011" y="6416299"/>
            <a:ext cx="223533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41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645674" y="1046163"/>
            <a:ext cx="5445369" cy="1114784"/>
          </a:xfrm>
        </p:spPr>
        <p:txBody>
          <a:bodyPr/>
          <a:lstStyle/>
          <a:p>
            <a:r>
              <a:rPr lang="ru-RU" dirty="0" smtClean="0"/>
              <a:t>«Спутник.Монитор»</a:t>
            </a:r>
            <a:endParaRPr lang="ru-RU" dirty="0"/>
          </a:p>
        </p:txBody>
      </p:sp>
      <p:pic>
        <p:nvPicPr>
          <p:cNvPr id="17" name="Объект 1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746" y="593781"/>
            <a:ext cx="2565714" cy="5142857"/>
          </a:xfrm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id="{3E9BC3F2-B4B0-476E-B1B8-BF10CC2FF5AD}"/>
              </a:ext>
            </a:extLst>
          </p:cNvPr>
          <p:cNvSpPr txBox="1">
            <a:spLocks/>
          </p:cNvSpPr>
          <p:nvPr/>
        </p:nvSpPr>
        <p:spPr>
          <a:xfrm>
            <a:off x="5645674" y="2497036"/>
            <a:ext cx="5193322" cy="34545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«Спутник.Монитор» – мобильное приложение, доступное как на </a:t>
            </a:r>
            <a:r>
              <a:rPr lang="en-US" dirty="0" smtClean="0"/>
              <a:t>Android</a:t>
            </a:r>
            <a:r>
              <a:rPr lang="ru-RU" dirty="0" smtClean="0"/>
              <a:t>, так и на </a:t>
            </a:r>
            <a:r>
              <a:rPr lang="en-US" dirty="0" smtClean="0"/>
              <a:t>iOS </a:t>
            </a:r>
            <a:r>
              <a:rPr lang="ru-RU" dirty="0" smtClean="0"/>
              <a:t>телефонах.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Позволяет удаленно получать оперативную информацию о местоположении транспортных средств, подключенных к системе, их статусе, скорости.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Кроме того, в приложении имеется возможность строить отчеты, подключать ранее созданные слои с нанесенными объектами.  </a:t>
            </a:r>
            <a:endParaRPr lang="ru-RU" dirty="0"/>
          </a:p>
        </p:txBody>
      </p:sp>
      <p:sp>
        <p:nvSpPr>
          <p:cNvPr id="7" name="Объект 12">
            <a:extLst>
              <a:ext uri="{FF2B5EF4-FFF2-40B4-BE49-F238E27FC236}">
                <a16:creationId xmlns:a16="http://schemas.microsoft.com/office/drawing/2014/main" id="{7378E833-4562-4660-94DC-D642C584CBF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82540" y="6453188"/>
            <a:ext cx="2664000" cy="249237"/>
          </a:xfrm>
        </p:spPr>
        <p:txBody>
          <a:bodyPr rtlCol="0"/>
          <a:lstStyle/>
          <a:p>
            <a:pPr rtl="0"/>
            <a:r>
              <a:rPr lang="ru-RU" dirty="0" smtClean="0"/>
              <a:t>АО «НПК «Дедал»</a:t>
            </a:r>
            <a:endParaRPr lang="ru-RU" dirty="0"/>
          </a:p>
        </p:txBody>
      </p:sp>
      <p:pic>
        <p:nvPicPr>
          <p:cNvPr id="9" name="Picture 2" descr="Y:\Дедал\дедал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50" y="6442587"/>
            <a:ext cx="27911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Y:\Дедал\ab4d39443ae45be5fbc489d70912f98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5" t="21729" r="27571" b="20470"/>
          <a:stretch/>
        </p:blipFill>
        <p:spPr bwMode="auto">
          <a:xfrm>
            <a:off x="245011" y="6416299"/>
            <a:ext cx="223533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52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949B46-24C4-420B-AB49-DDC88FEB99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30CE401-796E-4493-905E-4DDA5AF62AB4}">
  <ds:schemaRefs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16c05727-aa75-4e4a-9b5f-8a80a1165891"/>
    <ds:schemaRef ds:uri="http://schemas.openxmlformats.org/package/2006/metadata/core-properties"/>
    <ds:schemaRef ds:uri="71af3243-3dd4-4a8d-8c0d-dd76da1f02a5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D46D58D-B27D-4B23-AEA1-AE974AB6221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925</Words>
  <Application>Microsoft Office PowerPoint</Application>
  <PresentationFormat>Широкоэкранный</PresentationFormat>
  <Paragraphs>86</Paragraphs>
  <Slides>14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Информация о продукте</vt:lpstr>
      <vt:lpstr>Преимущества</vt:lpstr>
      <vt:lpstr>Мониторинг наземного транспорта</vt:lpstr>
      <vt:lpstr>Мониторинг надводного транспорта</vt:lpstr>
      <vt:lpstr>Как это работает</vt:lpstr>
      <vt:lpstr>«Радар-с»</vt:lpstr>
      <vt:lpstr>«БАЗА-с»</vt:lpstr>
      <vt:lpstr>«Спутник.Монитор»</vt:lpstr>
      <vt:lpstr>Схема комплекса</vt:lpstr>
      <vt:lpstr>Схема комплекса</vt:lpstr>
      <vt:lpstr>Где это работает</vt:lpstr>
      <vt:lpstr>Как опробовать</vt:lpstr>
      <vt:lpstr>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2019-08-07T12:23:18Z</dcterms:created>
  <dcterms:modified xsi:type="dcterms:W3CDTF">2019-09-09T07:05:22Z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